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60" r:id="rId2"/>
    <p:sldId id="263" r:id="rId3"/>
    <p:sldId id="256" r:id="rId4"/>
    <p:sldId id="264" r:id="rId5"/>
  </p:sldIdLst>
  <p:sldSz cx="9906000" cy="6858000" type="A4"/>
  <p:notesSz cx="9144000" cy="6858000"/>
  <p:defaultTextStyle>
    <a:defPPr>
      <a:defRPr lang="en-US"/>
    </a:defPPr>
    <a:lvl1pPr marL="0" algn="l" defTabSz="402282" rtl="0" eaLnBrk="1" latinLnBrk="0" hangingPunct="1">
      <a:defRPr sz="1600" kern="1200">
        <a:solidFill>
          <a:schemeClr val="tx1"/>
        </a:solidFill>
        <a:latin typeface="+mn-lt"/>
        <a:ea typeface="+mn-ea"/>
        <a:cs typeface="+mn-cs"/>
      </a:defRPr>
    </a:lvl1pPr>
    <a:lvl2pPr marL="402282" algn="l" defTabSz="402282" rtl="0" eaLnBrk="1" latinLnBrk="0" hangingPunct="1">
      <a:defRPr sz="1600" kern="1200">
        <a:solidFill>
          <a:schemeClr val="tx1"/>
        </a:solidFill>
        <a:latin typeface="+mn-lt"/>
        <a:ea typeface="+mn-ea"/>
        <a:cs typeface="+mn-cs"/>
      </a:defRPr>
    </a:lvl2pPr>
    <a:lvl3pPr marL="804565" algn="l" defTabSz="402282" rtl="0" eaLnBrk="1" latinLnBrk="0" hangingPunct="1">
      <a:defRPr sz="1600" kern="1200">
        <a:solidFill>
          <a:schemeClr val="tx1"/>
        </a:solidFill>
        <a:latin typeface="+mn-lt"/>
        <a:ea typeface="+mn-ea"/>
        <a:cs typeface="+mn-cs"/>
      </a:defRPr>
    </a:lvl3pPr>
    <a:lvl4pPr marL="1206848" algn="l" defTabSz="402282" rtl="0" eaLnBrk="1" latinLnBrk="0" hangingPunct="1">
      <a:defRPr sz="1600" kern="1200">
        <a:solidFill>
          <a:schemeClr val="tx1"/>
        </a:solidFill>
        <a:latin typeface="+mn-lt"/>
        <a:ea typeface="+mn-ea"/>
        <a:cs typeface="+mn-cs"/>
      </a:defRPr>
    </a:lvl4pPr>
    <a:lvl5pPr marL="1609131" algn="l" defTabSz="402282" rtl="0" eaLnBrk="1" latinLnBrk="0" hangingPunct="1">
      <a:defRPr sz="1600" kern="1200">
        <a:solidFill>
          <a:schemeClr val="tx1"/>
        </a:solidFill>
        <a:latin typeface="+mn-lt"/>
        <a:ea typeface="+mn-ea"/>
        <a:cs typeface="+mn-cs"/>
      </a:defRPr>
    </a:lvl5pPr>
    <a:lvl6pPr marL="2011413" algn="l" defTabSz="402282" rtl="0" eaLnBrk="1" latinLnBrk="0" hangingPunct="1">
      <a:defRPr sz="1600" kern="1200">
        <a:solidFill>
          <a:schemeClr val="tx1"/>
        </a:solidFill>
        <a:latin typeface="+mn-lt"/>
        <a:ea typeface="+mn-ea"/>
        <a:cs typeface="+mn-cs"/>
      </a:defRPr>
    </a:lvl6pPr>
    <a:lvl7pPr marL="2413695" algn="l" defTabSz="402282" rtl="0" eaLnBrk="1" latinLnBrk="0" hangingPunct="1">
      <a:defRPr sz="1600" kern="1200">
        <a:solidFill>
          <a:schemeClr val="tx1"/>
        </a:solidFill>
        <a:latin typeface="+mn-lt"/>
        <a:ea typeface="+mn-ea"/>
        <a:cs typeface="+mn-cs"/>
      </a:defRPr>
    </a:lvl7pPr>
    <a:lvl8pPr marL="2815978" algn="l" defTabSz="402282" rtl="0" eaLnBrk="1" latinLnBrk="0" hangingPunct="1">
      <a:defRPr sz="1600" kern="1200">
        <a:solidFill>
          <a:schemeClr val="tx1"/>
        </a:solidFill>
        <a:latin typeface="+mn-lt"/>
        <a:ea typeface="+mn-ea"/>
        <a:cs typeface="+mn-cs"/>
      </a:defRPr>
    </a:lvl8pPr>
    <a:lvl9pPr marL="3218261" algn="l" defTabSz="4022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108040"/>
    <a:srgbClr val="007A00"/>
    <a:srgbClr val="326B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9"/>
    <p:restoredTop sz="94733"/>
  </p:normalViewPr>
  <p:slideViewPr>
    <p:cSldViewPr snapToGrid="0" snapToObjects="1">
      <p:cViewPr varScale="1">
        <p:scale>
          <a:sx n="106" d="100"/>
          <a:sy n="106" d="100"/>
        </p:scale>
        <p:origin x="1704" y="17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45B24EF-DA96-2349-AFB1-295DA444FFD9}" type="datetimeFigureOut">
              <a:rPr lang="es-ES" smtClean="0"/>
              <a:t>15/1/19</a:t>
            </a:fld>
            <a:endParaRPr lang="es-ES"/>
          </a:p>
        </p:txBody>
      </p:sp>
      <p:sp>
        <p:nvSpPr>
          <p:cNvPr id="4" name="Marcador de imagen de diapositiva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579A1B1-73E6-4143-BDB4-7EABD1D5B3D0}" type="slidenum">
              <a:rPr lang="es-ES" smtClean="0"/>
              <a:t>‹Nº›</a:t>
            </a:fld>
            <a:endParaRPr lang="es-ES"/>
          </a:p>
        </p:txBody>
      </p:sp>
    </p:spTree>
    <p:extLst>
      <p:ext uri="{BB962C8B-B14F-4D97-AF65-F5344CB8AC3E}">
        <p14:creationId xmlns:p14="http://schemas.microsoft.com/office/powerpoint/2010/main" val="238548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95463" y="4464028"/>
            <a:ext cx="7429500" cy="1641490"/>
          </a:xfrm>
        </p:spPr>
        <p:txBody>
          <a:bodyPr wrap="none" anchor="t">
            <a:normAutofit/>
          </a:bodyPr>
          <a:lstStyle>
            <a:lvl1pPr algn="r">
              <a:defRPr sz="8500" b="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3" name="Subtitle 2"/>
          <p:cNvSpPr>
            <a:spLocks noGrp="1"/>
          </p:cNvSpPr>
          <p:nvPr>
            <p:ph type="subTitle" idx="1"/>
          </p:nvPr>
        </p:nvSpPr>
        <p:spPr>
          <a:xfrm>
            <a:off x="1795462" y="3694376"/>
            <a:ext cx="7429500" cy="754025"/>
          </a:xfrm>
        </p:spPr>
        <p:txBody>
          <a:bodyPr anchor="b">
            <a:normAutofit/>
          </a:bodyPr>
          <a:lstStyle>
            <a:lvl1pPr marL="0" indent="0" algn="r">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4367161"/>
            <a:ext cx="8543925" cy="819355"/>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682327" y="987426"/>
            <a:ext cx="8543925" cy="337973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82328" y="5186516"/>
            <a:ext cx="8542635" cy="682472"/>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5"/>
            <a:ext cx="8543925" cy="3534344"/>
          </a:xfrm>
        </p:spPr>
        <p:txBody>
          <a:bodyPr anchor="ctr"/>
          <a:lstStyle>
            <a:lvl1pPr>
              <a:defRPr sz="2800"/>
            </a:lvl1pPr>
          </a:lstStyle>
          <a:p>
            <a:r>
              <a:rPr lang="es-ES_tradnl"/>
              <a:t>Clic para editar título</a:t>
            </a:r>
            <a:endParaRPr lang="en-US" dirty="0"/>
          </a:p>
        </p:txBody>
      </p:sp>
      <p:sp>
        <p:nvSpPr>
          <p:cNvPr id="4" name="Text Placeholder 3"/>
          <p:cNvSpPr>
            <a:spLocks noGrp="1"/>
          </p:cNvSpPr>
          <p:nvPr>
            <p:ph type="body" sz="half" idx="2"/>
          </p:nvPr>
        </p:nvSpPr>
        <p:spPr>
          <a:xfrm>
            <a:off x="682328" y="4489399"/>
            <a:ext cx="8542635" cy="1501826"/>
          </a:xfrm>
        </p:spPr>
        <p:txBody>
          <a:bodyPr anchor="ct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047" y="365125"/>
            <a:ext cx="7558486" cy="2992904"/>
          </a:xfrm>
        </p:spPr>
        <p:txBody>
          <a:bodyPr anchor="ctr"/>
          <a:lstStyle>
            <a:lvl1pPr>
              <a:defRPr sz="3900"/>
            </a:lvl1pPr>
          </a:lstStyle>
          <a:p>
            <a:r>
              <a:rPr lang="es-ES_tradnl"/>
              <a:t>Clic para editar título</a:t>
            </a:r>
            <a:endParaRPr lang="en-US" dirty="0"/>
          </a:p>
        </p:txBody>
      </p:sp>
      <p:sp>
        <p:nvSpPr>
          <p:cNvPr id="12" name="Text Placeholder 3"/>
          <p:cNvSpPr>
            <a:spLocks noGrp="1"/>
          </p:cNvSpPr>
          <p:nvPr>
            <p:ph type="body" sz="half" idx="13"/>
          </p:nvPr>
        </p:nvSpPr>
        <p:spPr>
          <a:xfrm>
            <a:off x="1398024" y="3365557"/>
            <a:ext cx="7111243" cy="548968"/>
          </a:xfrm>
        </p:spPr>
        <p:txBody>
          <a:bodyPr anchor="t">
            <a:normAutofit/>
          </a:bodyPr>
          <a:lstStyle>
            <a:lvl1pPr marL="0" indent="0">
              <a:buNone/>
              <a:defRPr sz="12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4" name="Text Placeholder 3"/>
          <p:cNvSpPr>
            <a:spLocks noGrp="1"/>
          </p:cNvSpPr>
          <p:nvPr>
            <p:ph type="body" sz="half" idx="2"/>
          </p:nvPr>
        </p:nvSpPr>
        <p:spPr>
          <a:xfrm>
            <a:off x="681038" y="4501729"/>
            <a:ext cx="8541344" cy="1489496"/>
          </a:xfrm>
        </p:spPr>
        <p:txBody>
          <a:bodyPr anchor="ctr">
            <a:normAutofit/>
          </a:bodyP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9" name="TextBox 8"/>
          <p:cNvSpPr txBox="1"/>
          <p:nvPr/>
        </p:nvSpPr>
        <p:spPr>
          <a:xfrm>
            <a:off x="902723" y="786824"/>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000" dirty="0">
                <a:solidFill>
                  <a:schemeClr val="tx1"/>
                </a:solidFill>
                <a:effectLst/>
              </a:rPr>
              <a:t>“</a:t>
            </a:r>
          </a:p>
        </p:txBody>
      </p:sp>
      <p:sp>
        <p:nvSpPr>
          <p:cNvPr id="10" name="TextBox 9"/>
          <p:cNvSpPr txBox="1"/>
          <p:nvPr/>
        </p:nvSpPr>
        <p:spPr>
          <a:xfrm>
            <a:off x="8480723" y="2743200"/>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2327" y="2326968"/>
            <a:ext cx="8543925" cy="2511835"/>
          </a:xfrm>
        </p:spPr>
        <p:txBody>
          <a:bodyPr anchor="b">
            <a:normAutofit/>
          </a:bodyPr>
          <a:lstStyle>
            <a:lvl1pPr>
              <a:defRPr sz="4800"/>
            </a:lvl1pPr>
          </a:lstStyle>
          <a:p>
            <a:r>
              <a:rPr lang="es-ES_tradnl"/>
              <a:t>Clic para editar título</a:t>
            </a:r>
            <a:endParaRPr lang="en-US" dirty="0"/>
          </a:p>
        </p:txBody>
      </p:sp>
      <p:sp>
        <p:nvSpPr>
          <p:cNvPr id="4" name="Text Placeholder 3"/>
          <p:cNvSpPr>
            <a:spLocks noGrp="1"/>
          </p:cNvSpPr>
          <p:nvPr>
            <p:ph type="body" sz="half" idx="2"/>
          </p:nvPr>
        </p:nvSpPr>
        <p:spPr>
          <a:xfrm>
            <a:off x="682328" y="4850581"/>
            <a:ext cx="8542635" cy="1140644"/>
          </a:xfrm>
        </p:spPr>
        <p:txBody>
          <a:bodyPr anchor="t"/>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7" name="Text Placeholder 2"/>
          <p:cNvSpPr>
            <a:spLocks noGrp="1"/>
          </p:cNvSpPr>
          <p:nvPr>
            <p:ph type="body" idx="1"/>
          </p:nvPr>
        </p:nvSpPr>
        <p:spPr>
          <a:xfrm>
            <a:off x="1086542" y="1885950"/>
            <a:ext cx="2394328" cy="576262"/>
          </a:xfrm>
        </p:spPr>
        <p:txBody>
          <a:bodyPr anchor="b">
            <a:noAutofit/>
          </a:bodyPr>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8" name="Text Placeholder 3"/>
          <p:cNvSpPr>
            <a:spLocks noGrp="1"/>
          </p:cNvSpPr>
          <p:nvPr>
            <p:ph type="body" sz="half" idx="15"/>
          </p:nvPr>
        </p:nvSpPr>
        <p:spPr>
          <a:xfrm>
            <a:off x="1102399" y="2571750"/>
            <a:ext cx="237847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9" name="Text Placeholder 4"/>
          <p:cNvSpPr>
            <a:spLocks noGrp="1"/>
          </p:cNvSpPr>
          <p:nvPr>
            <p:ph type="body" sz="quarter" idx="3"/>
          </p:nvPr>
        </p:nvSpPr>
        <p:spPr>
          <a:xfrm>
            <a:off x="3727746" y="1885950"/>
            <a:ext cx="2385696" cy="576262"/>
          </a:xfrm>
        </p:spPr>
        <p:txBody>
          <a:bodyPr vert="horz" lIns="80456" tIns="40228" rIns="80456" bIns="40228" rtlCol="0" anchor="b">
            <a:no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0" name="Text Placeholder 3"/>
          <p:cNvSpPr>
            <a:spLocks noGrp="1"/>
          </p:cNvSpPr>
          <p:nvPr>
            <p:ph type="body" sz="half" idx="16"/>
          </p:nvPr>
        </p:nvSpPr>
        <p:spPr>
          <a:xfrm>
            <a:off x="3719171" y="2571750"/>
            <a:ext cx="2394270"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11" name="Text Placeholder 4"/>
          <p:cNvSpPr>
            <a:spLocks noGrp="1"/>
          </p:cNvSpPr>
          <p:nvPr>
            <p:ph type="body" sz="quarter" idx="13"/>
          </p:nvPr>
        </p:nvSpPr>
        <p:spPr>
          <a:xfrm>
            <a:off x="6361092" y="1885950"/>
            <a:ext cx="2382342" cy="576262"/>
          </a:xfrm>
        </p:spPr>
        <p:txBody>
          <a:bodyPr vert="horz" lIns="80456" tIns="40228" rIns="80456" bIns="40228" rtlCol="0" anchor="b">
            <a:noAutofit/>
          </a:bodyPr>
          <a:lstStyle>
            <a:lvl1pPr>
              <a:buNone/>
              <a:defRPr lang="en-US" sz="21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2" name="Text Placeholder 3"/>
          <p:cNvSpPr>
            <a:spLocks noGrp="1"/>
          </p:cNvSpPr>
          <p:nvPr>
            <p:ph type="body" sz="half" idx="17"/>
          </p:nvPr>
        </p:nvSpPr>
        <p:spPr>
          <a:xfrm>
            <a:off x="6361092" y="2571750"/>
            <a:ext cx="238234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19" name="Text Placeholder 2"/>
          <p:cNvSpPr>
            <a:spLocks noGrp="1"/>
          </p:cNvSpPr>
          <p:nvPr>
            <p:ph type="body" idx="1"/>
          </p:nvPr>
        </p:nvSpPr>
        <p:spPr>
          <a:xfrm>
            <a:off x="1082319" y="4297503"/>
            <a:ext cx="238879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0" name="Picture Placeholder 2"/>
          <p:cNvSpPr>
            <a:spLocks noGrp="1" noChangeAspect="1"/>
          </p:cNvSpPr>
          <p:nvPr>
            <p:ph type="pic" idx="15"/>
          </p:nvPr>
        </p:nvSpPr>
        <p:spPr>
          <a:xfrm>
            <a:off x="1082319" y="2256354"/>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1" name="Text Placeholder 3"/>
          <p:cNvSpPr>
            <a:spLocks noGrp="1"/>
          </p:cNvSpPr>
          <p:nvPr>
            <p:ph type="body" sz="half" idx="18"/>
          </p:nvPr>
        </p:nvSpPr>
        <p:spPr>
          <a:xfrm>
            <a:off x="1082319" y="4873766"/>
            <a:ext cx="2388791"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2" name="Text Placeholder 4"/>
          <p:cNvSpPr>
            <a:spLocks noGrp="1"/>
          </p:cNvSpPr>
          <p:nvPr>
            <p:ph type="body" sz="quarter" idx="3"/>
          </p:nvPr>
        </p:nvSpPr>
        <p:spPr>
          <a:xfrm>
            <a:off x="3712312" y="4297503"/>
            <a:ext cx="238105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3" name="Picture Placeholder 2"/>
          <p:cNvSpPr>
            <a:spLocks noGrp="1" noChangeAspect="1"/>
          </p:cNvSpPr>
          <p:nvPr>
            <p:ph type="pic" idx="21"/>
          </p:nvPr>
        </p:nvSpPr>
        <p:spPr>
          <a:xfrm>
            <a:off x="3712310" y="2256354"/>
            <a:ext cx="2381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4" name="Text Placeholder 3"/>
          <p:cNvSpPr>
            <a:spLocks noGrp="1"/>
          </p:cNvSpPr>
          <p:nvPr>
            <p:ph type="body" sz="half" idx="19"/>
          </p:nvPr>
        </p:nvSpPr>
        <p:spPr>
          <a:xfrm>
            <a:off x="3711210" y="4873765"/>
            <a:ext cx="2384205"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5" name="Text Placeholder 4"/>
          <p:cNvSpPr>
            <a:spLocks noGrp="1"/>
          </p:cNvSpPr>
          <p:nvPr>
            <p:ph type="body" sz="quarter" idx="13"/>
          </p:nvPr>
        </p:nvSpPr>
        <p:spPr>
          <a:xfrm>
            <a:off x="6341012" y="4297503"/>
            <a:ext cx="2382342"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6" name="Picture Placeholder 2"/>
          <p:cNvSpPr>
            <a:spLocks noGrp="1" noChangeAspect="1"/>
          </p:cNvSpPr>
          <p:nvPr>
            <p:ph type="pic" idx="22"/>
          </p:nvPr>
        </p:nvSpPr>
        <p:spPr>
          <a:xfrm>
            <a:off x="6341011" y="2256354"/>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7" name="Text Placeholder 3"/>
          <p:cNvSpPr>
            <a:spLocks noGrp="1"/>
          </p:cNvSpPr>
          <p:nvPr>
            <p:ph type="body" sz="half" idx="20"/>
          </p:nvPr>
        </p:nvSpPr>
        <p:spPr>
          <a:xfrm>
            <a:off x="6340910" y="4873763"/>
            <a:ext cx="2385498"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694308" y="4464028"/>
            <a:ext cx="7429500" cy="1641490"/>
          </a:xfrm>
        </p:spPr>
        <p:txBody>
          <a:bodyPr wrap="none" anchor="t">
            <a:normAutofit/>
          </a:bodyPr>
          <a:lstStyle>
            <a:lvl1pPr algn="l">
              <a:defRPr sz="8500" b="0" spc="-264">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8" name="Subtitle 2"/>
          <p:cNvSpPr>
            <a:spLocks noGrp="1"/>
          </p:cNvSpPr>
          <p:nvPr>
            <p:ph type="subTitle" idx="1"/>
          </p:nvPr>
        </p:nvSpPr>
        <p:spPr>
          <a:xfrm>
            <a:off x="694308" y="3693675"/>
            <a:ext cx="7429500" cy="754025"/>
          </a:xfrm>
        </p:spPr>
        <p:txBody>
          <a:bodyPr anchor="b">
            <a:normAutofit/>
          </a:bodyPr>
          <a:lstStyle>
            <a:lvl1pPr marL="0" indent="0" algn="l">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910000" y="1825625"/>
            <a:ext cx="4082988"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134870" y="1825625"/>
            <a:ext cx="4090093"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6"/>
            <a:ext cx="8543925" cy="1325563"/>
          </a:xfrm>
        </p:spPr>
        <p:txBody>
          <a:bodyPr/>
          <a:lstStyle/>
          <a:p>
            <a:r>
              <a:rPr lang="es-ES_tradnl"/>
              <a:t>Clic para editar título</a:t>
            </a:r>
            <a:endParaRPr lang="en-US" dirty="0"/>
          </a:p>
        </p:txBody>
      </p:sp>
      <p:sp>
        <p:nvSpPr>
          <p:cNvPr id="3" name="Text Placeholder 2"/>
          <p:cNvSpPr>
            <a:spLocks noGrp="1"/>
          </p:cNvSpPr>
          <p:nvPr>
            <p:ph type="body" idx="1"/>
          </p:nvPr>
        </p:nvSpPr>
        <p:spPr>
          <a:xfrm>
            <a:off x="910000" y="1681163"/>
            <a:ext cx="4082988" cy="823912"/>
          </a:xfrm>
        </p:spPr>
        <p:txBody>
          <a:bodyPr anchor="b"/>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4" name="Content Placeholder 3"/>
          <p:cNvSpPr>
            <a:spLocks noGrp="1"/>
          </p:cNvSpPr>
          <p:nvPr>
            <p:ph sz="half" idx="2"/>
          </p:nvPr>
        </p:nvSpPr>
        <p:spPr>
          <a:xfrm>
            <a:off x="910000" y="2505075"/>
            <a:ext cx="40829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134871" y="1681163"/>
            <a:ext cx="4091382" cy="823912"/>
          </a:xfrm>
        </p:spPr>
        <p:txBody>
          <a:bodyPr vert="horz" lIns="80456" tIns="40228" rIns="80456" bIns="40228" rtlCol="0" anchor="b">
            <a:norm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6" name="Content Placeholder 5"/>
          <p:cNvSpPr>
            <a:spLocks noGrp="1"/>
          </p:cNvSpPr>
          <p:nvPr>
            <p:ph sz="quarter" idx="4"/>
          </p:nvPr>
        </p:nvSpPr>
        <p:spPr>
          <a:xfrm>
            <a:off x="5134871" y="2505075"/>
            <a:ext cx="4091382"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1/15/19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Content Placeholder 2"/>
          <p:cNvSpPr>
            <a:spLocks noGrp="1"/>
          </p:cNvSpPr>
          <p:nvPr>
            <p:ph idx="1"/>
          </p:nvPr>
        </p:nvSpPr>
        <p:spPr>
          <a:xfrm>
            <a:off x="4211340" y="987426"/>
            <a:ext cx="5014913" cy="48736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80456" tIns="40228" rIns="80456" bIns="40228"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910000" y="1825625"/>
            <a:ext cx="8314963" cy="4351338"/>
          </a:xfrm>
          <a:prstGeom prst="rect">
            <a:avLst/>
          </a:prstGeom>
        </p:spPr>
        <p:txBody>
          <a:bodyPr vert="horz" lIns="80456" tIns="40228" rIns="80456" bIns="40228"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80456" tIns="40228" rIns="80456" bIns="40228" rtlCol="0" anchor="ctr"/>
          <a:lstStyle>
            <a:lvl1pPr algn="l">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1/15/19</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80456" tIns="40228" rIns="80456" bIns="40228" rtlCol="0" anchor="ctr"/>
          <a:lstStyle>
            <a:lvl1pPr algn="ct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80456" tIns="40228" rIns="80456" bIns="40228" rtlCol="0" anchor="ctr"/>
          <a:lstStyle>
            <a:lvl1pPr algn="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804565" rtl="0" eaLnBrk="1" latinLnBrk="0" hangingPunct="1">
        <a:lnSpc>
          <a:spcPct val="90000"/>
        </a:lnSpc>
        <a:spcBef>
          <a:spcPct val="0"/>
        </a:spcBef>
        <a:buNone/>
        <a:defRPr sz="48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01142" indent="-201142" algn="l" defTabSz="804565" rtl="0" eaLnBrk="1" latinLnBrk="0" hangingPunct="1">
        <a:lnSpc>
          <a:spcPct val="90000"/>
        </a:lnSpc>
        <a:spcBef>
          <a:spcPts val="880"/>
        </a:spcBef>
        <a:buFont typeface="Arial" panose="020B0604020202020204" pitchFamily="34" charset="0"/>
        <a:buChar char="•"/>
        <a:defRPr sz="2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03424" indent="-201142" algn="l" defTabSz="804565" rtl="0" eaLnBrk="1" latinLnBrk="0" hangingPunct="1">
        <a:lnSpc>
          <a:spcPct val="90000"/>
        </a:lnSpc>
        <a:spcBef>
          <a:spcPts val="44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005706" indent="-201142" algn="l" defTabSz="804565" rtl="0" eaLnBrk="1" latinLnBrk="0" hangingPunct="1">
        <a:lnSpc>
          <a:spcPct val="90000"/>
        </a:lnSpc>
        <a:spcBef>
          <a:spcPts val="44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407989"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10271"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12555"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6pPr>
      <a:lvl7pPr marL="2614837"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7pPr>
      <a:lvl8pPr marL="3017119"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8pPr>
      <a:lvl9pPr marL="3419402"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04565" rtl="0" eaLnBrk="1" latinLnBrk="0" hangingPunct="1">
        <a:defRPr sz="1600" kern="1200">
          <a:solidFill>
            <a:schemeClr val="tx1"/>
          </a:solidFill>
          <a:latin typeface="+mn-lt"/>
          <a:ea typeface="+mn-ea"/>
          <a:cs typeface="+mn-cs"/>
        </a:defRPr>
      </a:lvl1pPr>
      <a:lvl2pPr marL="402282" algn="l" defTabSz="804565" rtl="0" eaLnBrk="1" latinLnBrk="0" hangingPunct="1">
        <a:defRPr sz="1600" kern="1200">
          <a:solidFill>
            <a:schemeClr val="tx1"/>
          </a:solidFill>
          <a:latin typeface="+mn-lt"/>
          <a:ea typeface="+mn-ea"/>
          <a:cs typeface="+mn-cs"/>
        </a:defRPr>
      </a:lvl2pPr>
      <a:lvl3pPr marL="804565" algn="l" defTabSz="804565" rtl="0" eaLnBrk="1" latinLnBrk="0" hangingPunct="1">
        <a:defRPr sz="1600" kern="1200">
          <a:solidFill>
            <a:schemeClr val="tx1"/>
          </a:solidFill>
          <a:latin typeface="+mn-lt"/>
          <a:ea typeface="+mn-ea"/>
          <a:cs typeface="+mn-cs"/>
        </a:defRPr>
      </a:lvl3pPr>
      <a:lvl4pPr marL="1206848" algn="l" defTabSz="804565" rtl="0" eaLnBrk="1" latinLnBrk="0" hangingPunct="1">
        <a:defRPr sz="1600" kern="1200">
          <a:solidFill>
            <a:schemeClr val="tx1"/>
          </a:solidFill>
          <a:latin typeface="+mn-lt"/>
          <a:ea typeface="+mn-ea"/>
          <a:cs typeface="+mn-cs"/>
        </a:defRPr>
      </a:lvl4pPr>
      <a:lvl5pPr marL="1609131" algn="l" defTabSz="804565" rtl="0" eaLnBrk="1" latinLnBrk="0" hangingPunct="1">
        <a:defRPr sz="1600" kern="1200">
          <a:solidFill>
            <a:schemeClr val="tx1"/>
          </a:solidFill>
          <a:latin typeface="+mn-lt"/>
          <a:ea typeface="+mn-ea"/>
          <a:cs typeface="+mn-cs"/>
        </a:defRPr>
      </a:lvl5pPr>
      <a:lvl6pPr marL="2011413" algn="l" defTabSz="804565" rtl="0" eaLnBrk="1" latinLnBrk="0" hangingPunct="1">
        <a:defRPr sz="1600" kern="1200">
          <a:solidFill>
            <a:schemeClr val="tx1"/>
          </a:solidFill>
          <a:latin typeface="+mn-lt"/>
          <a:ea typeface="+mn-ea"/>
          <a:cs typeface="+mn-cs"/>
        </a:defRPr>
      </a:lvl6pPr>
      <a:lvl7pPr marL="2413695" algn="l" defTabSz="804565" rtl="0" eaLnBrk="1" latinLnBrk="0" hangingPunct="1">
        <a:defRPr sz="1600" kern="1200">
          <a:solidFill>
            <a:schemeClr val="tx1"/>
          </a:solidFill>
          <a:latin typeface="+mn-lt"/>
          <a:ea typeface="+mn-ea"/>
          <a:cs typeface="+mn-cs"/>
        </a:defRPr>
      </a:lvl7pPr>
      <a:lvl8pPr marL="2815978" algn="l" defTabSz="804565" rtl="0" eaLnBrk="1" latinLnBrk="0" hangingPunct="1">
        <a:defRPr sz="1600" kern="1200">
          <a:solidFill>
            <a:schemeClr val="tx1"/>
          </a:solidFill>
          <a:latin typeface="+mn-lt"/>
          <a:ea typeface="+mn-ea"/>
          <a:cs typeface="+mn-cs"/>
        </a:defRPr>
      </a:lvl8pPr>
      <a:lvl9pPr marL="3218261" algn="l" defTabSz="80456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laboraeducacion30.juntadeandalucia.es/educacion/colabora/web/vivir-y-sentir-la-memoria/inicio" TargetMode="External"/><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www.segundarepublica.com/index.php?opcion=7&amp;id=72"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descr="simbpg10">
            <a:extLst>
              <a:ext uri="{FF2B5EF4-FFF2-40B4-BE49-F238E27FC236}">
                <a16:creationId xmlns:a16="http://schemas.microsoft.com/office/drawing/2014/main" id="{06B0D8F0-EEEA-FA4B-AE31-5C263BDAFD1A}"/>
              </a:ext>
            </a:extLst>
          </p:cNvPr>
          <p:cNvPicPr>
            <a:picLocks noChangeAspect="1"/>
          </p:cNvPicPr>
          <p:nvPr/>
        </p:nvPicPr>
        <p:blipFill>
          <a:blip r:embed="rId2" cstate="print"/>
          <a:srcRect/>
          <a:stretch>
            <a:fillRect/>
          </a:stretch>
        </p:blipFill>
        <p:spPr bwMode="auto">
          <a:xfrm>
            <a:off x="0" y="3292"/>
            <a:ext cx="4826535" cy="6858000"/>
          </a:xfrm>
          <a:prstGeom prst="rect">
            <a:avLst/>
          </a:prstGeom>
          <a:noFill/>
          <a:ln w="9525">
            <a:noFill/>
            <a:miter lim="800000"/>
            <a:headEnd/>
            <a:tailEnd/>
          </a:ln>
        </p:spPr>
      </p:pic>
      <p:pic>
        <p:nvPicPr>
          <p:cNvPr id="2" name="Imagen 1">
            <a:hlinkClick r:id="rId3"/>
            <a:extLst>
              <a:ext uri="{FF2B5EF4-FFF2-40B4-BE49-F238E27FC236}">
                <a16:creationId xmlns:a16="http://schemas.microsoft.com/office/drawing/2014/main" id="{CB96EC50-3125-6043-930C-C70C093661AE}"/>
              </a:ext>
            </a:extLst>
          </p:cNvPr>
          <p:cNvPicPr>
            <a:picLocks noChangeAspect="1"/>
          </p:cNvPicPr>
          <p:nvPr/>
        </p:nvPicPr>
        <p:blipFill>
          <a:blip r:embed="rId4"/>
          <a:stretch>
            <a:fillRect/>
          </a:stretch>
        </p:blipFill>
        <p:spPr>
          <a:xfrm>
            <a:off x="5568616" y="2151596"/>
            <a:ext cx="3665508" cy="1686478"/>
          </a:xfrm>
          <a:prstGeom prst="rect">
            <a:avLst/>
          </a:prstGeom>
        </p:spPr>
      </p:pic>
      <p:pic>
        <p:nvPicPr>
          <p:cNvPr id="4" name="Imagen 3">
            <a:extLst>
              <a:ext uri="{FF2B5EF4-FFF2-40B4-BE49-F238E27FC236}">
                <a16:creationId xmlns:a16="http://schemas.microsoft.com/office/drawing/2014/main" id="{4B43CFF1-48E3-8549-B889-BACDB023555D}"/>
              </a:ext>
            </a:extLst>
          </p:cNvPr>
          <p:cNvPicPr>
            <a:picLocks noChangeAspect="1"/>
          </p:cNvPicPr>
          <p:nvPr/>
        </p:nvPicPr>
        <p:blipFill>
          <a:blip r:embed="rId5"/>
          <a:stretch>
            <a:fillRect/>
          </a:stretch>
        </p:blipFill>
        <p:spPr>
          <a:xfrm>
            <a:off x="6404420" y="4395485"/>
            <a:ext cx="1993900" cy="1587500"/>
          </a:xfrm>
          <a:prstGeom prst="rect">
            <a:avLst/>
          </a:prstGeom>
        </p:spPr>
      </p:pic>
    </p:spTree>
    <p:extLst>
      <p:ext uri="{BB962C8B-B14F-4D97-AF65-F5344CB8AC3E}">
        <p14:creationId xmlns:p14="http://schemas.microsoft.com/office/powerpoint/2010/main" val="58927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B96EC50-3125-6043-930C-C70C093661AE}"/>
              </a:ext>
            </a:extLst>
          </p:cNvPr>
          <p:cNvPicPr>
            <a:picLocks noChangeAspect="1"/>
          </p:cNvPicPr>
          <p:nvPr/>
        </p:nvPicPr>
        <p:blipFill>
          <a:blip r:embed="rId2"/>
          <a:stretch>
            <a:fillRect/>
          </a:stretch>
        </p:blipFill>
        <p:spPr>
          <a:xfrm>
            <a:off x="4346408" y="2184400"/>
            <a:ext cx="2705100" cy="1244600"/>
          </a:xfrm>
          <a:prstGeom prst="rect">
            <a:avLst/>
          </a:prstGeom>
        </p:spPr>
      </p:pic>
      <p:sp>
        <p:nvSpPr>
          <p:cNvPr id="14" name="Rectangle 30">
            <a:extLst>
              <a:ext uri="{FF2B5EF4-FFF2-40B4-BE49-F238E27FC236}">
                <a16:creationId xmlns:a16="http://schemas.microsoft.com/office/drawing/2014/main" id="{62676381-216C-5741-AA5C-71FABE1AA6B5}"/>
              </a:ext>
            </a:extLst>
          </p:cNvPr>
          <p:cNvSpPr>
            <a:spLocks noChangeArrowheads="1"/>
          </p:cNvSpPr>
          <p:nvPr/>
        </p:nvSpPr>
        <p:spPr bwMode="auto">
          <a:xfrm>
            <a:off x="-1" y="0"/>
            <a:ext cx="1845945" cy="6858000"/>
          </a:xfrm>
          <a:prstGeom prst="rect">
            <a:avLst/>
          </a:prstGeom>
          <a:solidFill>
            <a:srgbClr val="06904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endParaRPr lang="es-ES_tradnl"/>
          </a:p>
        </p:txBody>
      </p:sp>
      <p:sp>
        <p:nvSpPr>
          <p:cNvPr id="15" name="Rectángulo 14">
            <a:extLst>
              <a:ext uri="{FF2B5EF4-FFF2-40B4-BE49-F238E27FC236}">
                <a16:creationId xmlns:a16="http://schemas.microsoft.com/office/drawing/2014/main" id="{679A3179-F3B0-B44F-A043-C7A6CEE385DC}"/>
              </a:ext>
            </a:extLst>
          </p:cNvPr>
          <p:cNvSpPr/>
          <p:nvPr/>
        </p:nvSpPr>
        <p:spPr>
          <a:xfrm rot="16200000">
            <a:off x="-1120287" y="2921168"/>
            <a:ext cx="4089902" cy="1015663"/>
          </a:xfrm>
          <a:prstGeom prst="rect">
            <a:avLst/>
          </a:prstGeom>
          <a:noFill/>
        </p:spPr>
        <p:txBody>
          <a:bodyPr wrap="none" lIns="91440" tIns="45720" rIns="91440" bIns="45720">
            <a:spAutoFit/>
          </a:bodyPr>
          <a:lstStyle/>
          <a:p>
            <a:pPr algn="ctr"/>
            <a:r>
              <a:rPr lang="es-E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LA MUJER</a:t>
            </a:r>
          </a:p>
        </p:txBody>
      </p:sp>
      <p:sp>
        <p:nvSpPr>
          <p:cNvPr id="9" name="Rectángulo 8">
            <a:extLst>
              <a:ext uri="{FF2B5EF4-FFF2-40B4-BE49-F238E27FC236}">
                <a16:creationId xmlns:a16="http://schemas.microsoft.com/office/drawing/2014/main" id="{6A544593-E9E3-4B42-B18D-08FF9C023B63}"/>
              </a:ext>
            </a:extLst>
          </p:cNvPr>
          <p:cNvSpPr/>
          <p:nvPr/>
        </p:nvSpPr>
        <p:spPr>
          <a:xfrm>
            <a:off x="3304849" y="3598015"/>
            <a:ext cx="4788234" cy="523220"/>
          </a:xfrm>
          <a:prstGeom prst="rect">
            <a:avLst/>
          </a:prstGeom>
          <a:noFill/>
        </p:spPr>
        <p:txBody>
          <a:bodyPr wrap="none" lIns="91440" tIns="45720" rIns="91440" bIns="45720">
            <a:spAutoFit/>
          </a:bodyPr>
          <a:lstStyle/>
          <a:p>
            <a:pPr algn="ctr"/>
            <a:r>
              <a:rPr lang="es-ES" sz="2800" cap="none" spc="0"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Arial Narrow" panose="020B0604020202020204" pitchFamily="34" charset="0"/>
                <a:cs typeface="Arial Narrow" panose="020B0604020202020204" pitchFamily="34" charset="0"/>
              </a:rPr>
              <a:t>LAS PIONERAS: TRES MUJERES</a:t>
            </a:r>
          </a:p>
        </p:txBody>
      </p:sp>
    </p:spTree>
    <p:extLst>
      <p:ext uri="{BB962C8B-B14F-4D97-AF65-F5344CB8AC3E}">
        <p14:creationId xmlns:p14="http://schemas.microsoft.com/office/powerpoint/2010/main" val="4195687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32264"/>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47789"/>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15261"/>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11" name="Imagen 10" descr="Captura de pantalla 2018-05-05 a las 22.36.46.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7041" y="725752"/>
            <a:ext cx="675381" cy="613400"/>
          </a:xfrm>
          <a:prstGeom prst="rect">
            <a:avLst/>
          </a:prstGeom>
        </p:spPr>
      </p:pic>
      <p:sp>
        <p:nvSpPr>
          <p:cNvPr id="14" name="CuadroTexto 13"/>
          <p:cNvSpPr txBox="1"/>
          <p:nvPr/>
        </p:nvSpPr>
        <p:spPr>
          <a:xfrm>
            <a:off x="399416" y="1293628"/>
            <a:ext cx="4342356" cy="3754874"/>
          </a:xfrm>
          <a:prstGeom prst="rect">
            <a:avLst/>
          </a:prstGeom>
          <a:noFill/>
        </p:spPr>
        <p:txBody>
          <a:bodyPr wrap="square" rtlCol="0">
            <a:spAutoFit/>
          </a:bodyPr>
          <a:lstStyle/>
          <a:p>
            <a:pPr algn="just"/>
            <a:r>
              <a:rPr lang="es-ES" sz="1400" b="1" dirty="0">
                <a:solidFill>
                  <a:schemeClr val="bg1"/>
                </a:solidFill>
                <a:latin typeface="Arial Narrow"/>
                <a:cs typeface="Arial Narrow"/>
              </a:rPr>
              <a:t>	Tres grandes mujeres fueron las pioneras en el Congreso de los Diputados de Madrid. Tres mujeres que no pudieron votar pero que fueron elegidas en las Cortes de la Segunda República.</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	Estas mujeres fueron </a:t>
            </a:r>
            <a:r>
              <a:rPr lang="es-ES" sz="1400" b="1" i="1" dirty="0">
                <a:solidFill>
                  <a:schemeClr val="bg1"/>
                </a:solidFill>
                <a:latin typeface="Arial Narrow"/>
                <a:cs typeface="Arial Narrow"/>
              </a:rPr>
              <a:t>Clara Campoamor</a:t>
            </a:r>
            <a:r>
              <a:rPr lang="es-ES" sz="1400" b="1" dirty="0">
                <a:solidFill>
                  <a:schemeClr val="bg1"/>
                </a:solidFill>
                <a:latin typeface="Arial Narrow"/>
                <a:cs typeface="Arial Narrow"/>
              </a:rPr>
              <a:t>, </a:t>
            </a:r>
            <a:r>
              <a:rPr lang="es-ES" sz="1400" b="1" i="1" dirty="0">
                <a:solidFill>
                  <a:schemeClr val="bg1"/>
                </a:solidFill>
                <a:latin typeface="Arial Narrow"/>
                <a:cs typeface="Arial Narrow"/>
              </a:rPr>
              <a:t>Victoria Kent </a:t>
            </a:r>
            <a:r>
              <a:rPr lang="es-ES" sz="1400" b="1" dirty="0">
                <a:solidFill>
                  <a:schemeClr val="bg1"/>
                </a:solidFill>
                <a:latin typeface="Arial Narrow"/>
                <a:cs typeface="Arial Narrow"/>
              </a:rPr>
              <a:t>y </a:t>
            </a:r>
            <a:r>
              <a:rPr lang="es-ES" sz="1400" b="1" i="1" dirty="0">
                <a:solidFill>
                  <a:schemeClr val="bg1"/>
                </a:solidFill>
                <a:latin typeface="Arial Narrow"/>
                <a:cs typeface="Arial Narrow"/>
              </a:rPr>
              <a:t>Margarita Nelken</a:t>
            </a:r>
            <a:r>
              <a:rPr lang="es-ES" sz="1400" b="1" dirty="0">
                <a:solidFill>
                  <a:schemeClr val="bg1"/>
                </a:solidFill>
                <a:latin typeface="Arial Narrow"/>
                <a:cs typeface="Arial Narrow"/>
              </a:rPr>
              <a:t>.</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	Pese a que se encontraban rodeadas de hombres en el Parlamento, consiguieron cambiar la historia de la mujeres en nuestro país.</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	Consiguieron el sufragio femenino en España, pero no lo tuvieron fácil, pues pensaban de formas diferentes.</a:t>
            </a:r>
          </a:p>
          <a:p>
            <a:pPr algn="just"/>
            <a:r>
              <a:rPr lang="es-ES" sz="1400" b="1" dirty="0">
                <a:solidFill>
                  <a:schemeClr val="bg1"/>
                </a:solidFill>
                <a:latin typeface="Arial Narrow"/>
                <a:cs typeface="Arial Narrow"/>
              </a:rPr>
              <a:t>Conocido es el discurso de Clara Campoamor el 1 de octubre de 1931.</a:t>
            </a:r>
          </a:p>
          <a:p>
            <a:pPr algn="just"/>
            <a:endParaRPr lang="es-ES" sz="1400" b="1" dirty="0">
              <a:solidFill>
                <a:schemeClr val="bg1"/>
              </a:solidFill>
              <a:latin typeface="Arial Narrow"/>
              <a:cs typeface="Arial Narrow"/>
            </a:endParaRPr>
          </a:p>
        </p:txBody>
      </p:sp>
      <p:sp>
        <p:nvSpPr>
          <p:cNvPr id="15" name="CuadroTexto 14"/>
          <p:cNvSpPr txBox="1"/>
          <p:nvPr/>
        </p:nvSpPr>
        <p:spPr>
          <a:xfrm>
            <a:off x="5346014" y="1310131"/>
            <a:ext cx="4073409" cy="2246769"/>
          </a:xfrm>
          <a:prstGeom prst="rect">
            <a:avLst/>
          </a:prstGeom>
          <a:noFill/>
        </p:spPr>
        <p:txBody>
          <a:bodyPr wrap="square" rtlCol="0">
            <a:spAutoFit/>
          </a:bodyPr>
          <a:lstStyle/>
          <a:p>
            <a:pPr algn="just"/>
            <a:r>
              <a:rPr lang="es-ES" sz="1400" b="1" dirty="0">
                <a:solidFill>
                  <a:schemeClr val="bg1"/>
                </a:solidFill>
                <a:latin typeface="Arial Narrow"/>
                <a:cs typeface="Arial Narrow"/>
              </a:rPr>
              <a:t>Vamos a conocer quiénes eran y cómo pudieron cambiar la mentalidad de muchos políticos para que la mujer pudiera votar en España por primera vez.</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No fue fácil. La mujer en los años 30 del siglo XX no tenía los mismos derechos, pero ellas comenzaron a cambiar las cosas.</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¿Te imaginas que no tuvieras los mismos derechos que el resto de compañeros masculinos de tu clase?</a:t>
            </a:r>
          </a:p>
        </p:txBody>
      </p:sp>
      <p:sp>
        <p:nvSpPr>
          <p:cNvPr id="16" name="CuadroTexto 15"/>
          <p:cNvSpPr txBox="1"/>
          <p:nvPr/>
        </p:nvSpPr>
        <p:spPr>
          <a:xfrm>
            <a:off x="5355040" y="4169556"/>
            <a:ext cx="4065846" cy="2246769"/>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Deberás buscar información sobre Clara Campoamor, Victoria Kent y Margarita Nelken para acercarte a su figura.</a:t>
            </a:r>
          </a:p>
          <a:p>
            <a:pPr marL="342900" indent="-342900" algn="just">
              <a:buFont typeface="+mj-lt"/>
              <a:buAutoNum type="arabicPeriod"/>
            </a:pPr>
            <a:r>
              <a:rPr lang="es-ES" sz="1400" b="1" dirty="0">
                <a:solidFill>
                  <a:schemeClr val="bg1"/>
                </a:solidFill>
                <a:latin typeface="Arial Narrow"/>
                <a:cs typeface="Arial Narrow"/>
              </a:rPr>
              <a:t>Realizarás un póster informativo donde aparezca:</a:t>
            </a:r>
          </a:p>
          <a:p>
            <a:pPr marL="745182" lvl="1" indent="-342900" algn="just">
              <a:buFont typeface="Arial" pitchFamily="34" charset="0"/>
              <a:buChar char="•"/>
            </a:pPr>
            <a:r>
              <a:rPr lang="es-ES" sz="1400" b="1" dirty="0">
                <a:solidFill>
                  <a:schemeClr val="bg1"/>
                </a:solidFill>
                <a:latin typeface="Arial Narrow"/>
                <a:cs typeface="Arial Narrow"/>
              </a:rPr>
              <a:t>Una imagen del personaje elegido.</a:t>
            </a:r>
          </a:p>
          <a:p>
            <a:pPr marL="745182" lvl="1" indent="-342900" algn="just">
              <a:buFont typeface="Arial" pitchFamily="34" charset="0"/>
              <a:buChar char="•"/>
            </a:pPr>
            <a:r>
              <a:rPr lang="es-ES" sz="1400" b="1" dirty="0">
                <a:solidFill>
                  <a:schemeClr val="bg1"/>
                </a:solidFill>
                <a:latin typeface="Arial Narrow"/>
                <a:cs typeface="Arial Narrow"/>
              </a:rPr>
              <a:t>Algunos datos biográficos señalando sus estudios.</a:t>
            </a:r>
          </a:p>
          <a:p>
            <a:pPr marL="745182" lvl="1" indent="-342900" algn="just">
              <a:buFont typeface="Arial" pitchFamily="34" charset="0"/>
              <a:buChar char="•"/>
            </a:pPr>
            <a:r>
              <a:rPr lang="es-ES" sz="1400" b="1" dirty="0">
                <a:solidFill>
                  <a:schemeClr val="bg1"/>
                </a:solidFill>
                <a:latin typeface="Arial Narrow"/>
                <a:cs typeface="Arial Narrow"/>
              </a:rPr>
              <a:t>Una pequeña parte de algún discurso donde defienda el voto femenino o la igualdad entre hombres y mujeres.</a:t>
            </a:r>
          </a:p>
        </p:txBody>
      </p:sp>
      <p:sp>
        <p:nvSpPr>
          <p:cNvPr id="19" name="Título 1"/>
          <p:cNvSpPr txBox="1">
            <a:spLocks/>
          </p:cNvSpPr>
          <p:nvPr/>
        </p:nvSpPr>
        <p:spPr>
          <a:xfrm>
            <a:off x="5355040" y="3619402"/>
            <a:ext cx="4065833" cy="506397"/>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HACER</a:t>
            </a:r>
          </a:p>
        </p:txBody>
      </p:sp>
      <p:sp>
        <p:nvSpPr>
          <p:cNvPr id="20" name="Título 1"/>
          <p:cNvSpPr txBox="1">
            <a:spLocks/>
          </p:cNvSpPr>
          <p:nvPr/>
        </p:nvSpPr>
        <p:spPr>
          <a:xfrm>
            <a:off x="0" y="0"/>
            <a:ext cx="9906000" cy="735821"/>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LAS PIONERAS: TRES MUJERES</a:t>
            </a:r>
            <a:endParaRPr lang="es-ES" sz="3200" b="1" spc="0" dirty="0">
              <a:ln w="11430"/>
              <a:solidFill>
                <a:schemeClr val="accent5">
                  <a:lumMod val="75000"/>
                </a:schemeClr>
              </a:solidFill>
              <a:effectLst>
                <a:outerShdw blurRad="80000" dist="40000" dir="5040000" algn="tl">
                  <a:srgbClr val="000000">
                    <a:alpha val="30000"/>
                  </a:srgbClr>
                </a:outerShdw>
              </a:effectLst>
            </a:endParaRPr>
          </a:p>
        </p:txBody>
      </p:sp>
      <p:sp>
        <p:nvSpPr>
          <p:cNvPr id="22" name="Título 1"/>
          <p:cNvSpPr txBox="1">
            <a:spLocks/>
          </p:cNvSpPr>
          <p:nvPr/>
        </p:nvSpPr>
        <p:spPr>
          <a:xfrm>
            <a:off x="5344564" y="771082"/>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PENSAR</a:t>
            </a:r>
          </a:p>
        </p:txBody>
      </p:sp>
      <p:sp>
        <p:nvSpPr>
          <p:cNvPr id="23" name="Título 1"/>
          <p:cNvSpPr txBox="1">
            <a:spLocks/>
          </p:cNvSpPr>
          <p:nvPr/>
        </p:nvSpPr>
        <p:spPr>
          <a:xfrm>
            <a:off x="399416" y="747876"/>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17" name="Rectángulo 16"/>
          <p:cNvSpPr/>
          <p:nvPr/>
        </p:nvSpPr>
        <p:spPr>
          <a:xfrm>
            <a:off x="0" y="6585319"/>
            <a:ext cx="8971472"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4" name="Imagen 23" descr="Captura de pantalla 2018-05-05 a las 22.36.25.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25" name="Imagen 24" descr="Captura de pantalla 2018-05-05 a las 22.36.04.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88939"/>
            <a:ext cx="742769" cy="645584"/>
          </a:xfrm>
          <a:prstGeom prst="rect">
            <a:avLst/>
          </a:prstGeom>
        </p:spPr>
      </p:pic>
      <p:graphicFrame>
        <p:nvGraphicFramePr>
          <p:cNvPr id="29" name="28 Tabla"/>
          <p:cNvGraphicFramePr>
            <a:graphicFrameLocks noGrp="1"/>
          </p:cNvGraphicFramePr>
          <p:nvPr/>
        </p:nvGraphicFramePr>
        <p:xfrm>
          <a:off x="723900" y="4606841"/>
          <a:ext cx="3710802" cy="1669122"/>
        </p:xfrm>
        <a:graphic>
          <a:graphicData uri="http://schemas.openxmlformats.org/drawingml/2006/table">
            <a:tbl>
              <a:tblPr/>
              <a:tblGrid>
                <a:gridCol w="1236934">
                  <a:extLst>
                    <a:ext uri="{9D8B030D-6E8A-4147-A177-3AD203B41FA5}">
                      <a16:colId xmlns:a16="http://schemas.microsoft.com/office/drawing/2014/main" val="20000"/>
                    </a:ext>
                  </a:extLst>
                </a:gridCol>
                <a:gridCol w="1236934">
                  <a:extLst>
                    <a:ext uri="{9D8B030D-6E8A-4147-A177-3AD203B41FA5}">
                      <a16:colId xmlns:a16="http://schemas.microsoft.com/office/drawing/2014/main" val="20001"/>
                    </a:ext>
                  </a:extLst>
                </a:gridCol>
                <a:gridCol w="1236934">
                  <a:extLst>
                    <a:ext uri="{9D8B030D-6E8A-4147-A177-3AD203B41FA5}">
                      <a16:colId xmlns:a16="http://schemas.microsoft.com/office/drawing/2014/main" val="20002"/>
                    </a:ext>
                  </a:extLst>
                </a:gridCol>
              </a:tblGrid>
              <a:tr h="1094564">
                <a:tc>
                  <a:txBody>
                    <a:bodyPr/>
                    <a:lstStyle/>
                    <a:p>
                      <a:pPr>
                        <a:spcAft>
                          <a:spcPts val="0"/>
                        </a:spcAft>
                      </a:pPr>
                      <a:endParaRPr lang="es-ES" sz="1100" dirty="0">
                        <a:solidFill>
                          <a:srgbClr val="0000FF"/>
                        </a:solidFill>
                        <a:latin typeface="Arial Narrow"/>
                        <a:ea typeface="ＭＳ 明朝"/>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es-ES_tradnl" sz="1100" dirty="0">
                        <a:solidFill>
                          <a:srgbClr val="0000FF"/>
                        </a:solidFill>
                        <a:latin typeface="Arial Narrow"/>
                        <a:ea typeface="ＭＳ 明朝"/>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es-ES_tradnl" sz="1100">
                        <a:solidFill>
                          <a:srgbClr val="0000FF"/>
                        </a:solidFill>
                        <a:latin typeface="Arial Narrow"/>
                        <a:ea typeface="ＭＳ 明朝"/>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4558">
                <a:tc>
                  <a:txBody>
                    <a:bodyPr/>
                    <a:lstStyle/>
                    <a:p>
                      <a:pPr algn="ctr">
                        <a:spcAft>
                          <a:spcPts val="0"/>
                        </a:spcAft>
                      </a:pPr>
                      <a:r>
                        <a:rPr lang="es-ES" sz="1100" b="1" dirty="0">
                          <a:solidFill>
                            <a:schemeClr val="bg1"/>
                          </a:solidFill>
                          <a:latin typeface="Arial Narrow" pitchFamily="34" charset="0"/>
                          <a:ea typeface="ＭＳ 明朝"/>
                          <a:cs typeface="Times New Roman"/>
                        </a:rPr>
                        <a:t>Clara</a:t>
                      </a:r>
                      <a:r>
                        <a:rPr lang="es-ES" sz="1100" b="1" baseline="0" dirty="0">
                          <a:solidFill>
                            <a:schemeClr val="bg1"/>
                          </a:solidFill>
                          <a:latin typeface="Arial Narrow" pitchFamily="34" charset="0"/>
                          <a:ea typeface="ＭＳ 明朝"/>
                          <a:cs typeface="Times New Roman"/>
                        </a:rPr>
                        <a:t> </a:t>
                      </a:r>
                    </a:p>
                    <a:p>
                      <a:pPr algn="ctr">
                        <a:spcAft>
                          <a:spcPts val="0"/>
                        </a:spcAft>
                      </a:pPr>
                      <a:r>
                        <a:rPr lang="es-ES" sz="1100" b="1" baseline="0" dirty="0">
                          <a:solidFill>
                            <a:schemeClr val="bg1"/>
                          </a:solidFill>
                          <a:latin typeface="Arial Narrow" pitchFamily="34" charset="0"/>
                          <a:ea typeface="ＭＳ 明朝"/>
                          <a:cs typeface="Times New Roman"/>
                        </a:rPr>
                        <a:t>CAMPOAMOR</a:t>
                      </a:r>
                      <a:endParaRPr lang="es-ES" sz="1100" b="1" dirty="0">
                        <a:solidFill>
                          <a:schemeClr val="bg1"/>
                        </a:solidFill>
                        <a:latin typeface="Arial Narrow" pitchFamily="34" charset="0"/>
                        <a:ea typeface="ＭＳ 明朝"/>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ES_tradnl" sz="1100" b="1" dirty="0">
                          <a:solidFill>
                            <a:schemeClr val="bg1"/>
                          </a:solidFill>
                          <a:latin typeface="Arial Narrow" pitchFamily="34" charset="0"/>
                          <a:ea typeface="ＭＳ 明朝"/>
                          <a:cs typeface="Times New Roman"/>
                        </a:rPr>
                        <a:t>Victoria </a:t>
                      </a:r>
                    </a:p>
                    <a:p>
                      <a:pPr algn="ctr">
                        <a:spcAft>
                          <a:spcPts val="0"/>
                        </a:spcAft>
                      </a:pPr>
                      <a:r>
                        <a:rPr lang="es-ES_tradnl" sz="1100" b="1" dirty="0">
                          <a:solidFill>
                            <a:schemeClr val="bg1"/>
                          </a:solidFill>
                          <a:latin typeface="Arial Narrow" pitchFamily="34" charset="0"/>
                          <a:ea typeface="ＭＳ 明朝"/>
                          <a:cs typeface="Times New Roman"/>
                        </a:rPr>
                        <a:t>KENT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ES_tradnl" sz="1050" b="1" dirty="0">
                          <a:solidFill>
                            <a:schemeClr val="bg1"/>
                          </a:solidFill>
                          <a:latin typeface="Arial Narrow" pitchFamily="34" charset="0"/>
                          <a:ea typeface="ＭＳ 明朝"/>
                          <a:cs typeface="Times New Roman"/>
                        </a:rPr>
                        <a:t>Margarita</a:t>
                      </a:r>
                    </a:p>
                    <a:p>
                      <a:pPr algn="ctr">
                        <a:spcAft>
                          <a:spcPts val="0"/>
                        </a:spcAft>
                      </a:pPr>
                      <a:r>
                        <a:rPr lang="es-ES_tradnl" sz="1050" b="1" dirty="0">
                          <a:solidFill>
                            <a:schemeClr val="bg1"/>
                          </a:solidFill>
                          <a:latin typeface="Arial Narrow" pitchFamily="34" charset="0"/>
                          <a:ea typeface="ＭＳ 明朝"/>
                          <a:cs typeface="Times New Roman"/>
                        </a:rPr>
                        <a:t> NELKEN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2054" name="Imagen 53" descr="Macintosh HD:Users:Trabajo:Desktop:Clara_Campoamor.png"/>
          <p:cNvPicPr>
            <a:picLocks noChangeAspect="1" noChangeArrowheads="1"/>
          </p:cNvPicPr>
          <p:nvPr/>
        </p:nvPicPr>
        <p:blipFill>
          <a:blip r:embed="rId5"/>
          <a:srcRect/>
          <a:stretch>
            <a:fillRect/>
          </a:stretch>
        </p:blipFill>
        <p:spPr bwMode="auto">
          <a:xfrm>
            <a:off x="994038" y="4833058"/>
            <a:ext cx="723900" cy="933450"/>
          </a:xfrm>
          <a:prstGeom prst="rect">
            <a:avLst/>
          </a:prstGeom>
          <a:noFill/>
        </p:spPr>
      </p:pic>
      <p:pic>
        <p:nvPicPr>
          <p:cNvPr id="2053" name="Imagen 54" descr="Macintosh HD:Users:Trabajo:Desktop:Victoria-Kent_fullLightbox.jpg"/>
          <p:cNvPicPr>
            <a:picLocks noChangeAspect="1" noChangeArrowheads="1"/>
          </p:cNvPicPr>
          <p:nvPr/>
        </p:nvPicPr>
        <p:blipFill>
          <a:blip r:embed="rId6"/>
          <a:srcRect/>
          <a:stretch>
            <a:fillRect/>
          </a:stretch>
        </p:blipFill>
        <p:spPr bwMode="auto">
          <a:xfrm>
            <a:off x="2286400" y="4833058"/>
            <a:ext cx="628650" cy="933450"/>
          </a:xfrm>
          <a:prstGeom prst="rect">
            <a:avLst/>
          </a:prstGeom>
          <a:noFill/>
        </p:spPr>
      </p:pic>
      <p:pic>
        <p:nvPicPr>
          <p:cNvPr id="2052" name="Imagen 55" descr="Macintosh HD:Users:Trabajo:Desktop:margarita-nelken1 2.jpg"/>
          <p:cNvPicPr>
            <a:picLocks noChangeAspect="1" noChangeArrowheads="1"/>
          </p:cNvPicPr>
          <p:nvPr/>
        </p:nvPicPr>
        <p:blipFill>
          <a:blip r:embed="rId7"/>
          <a:srcRect/>
          <a:stretch>
            <a:fillRect/>
          </a:stretch>
        </p:blipFill>
        <p:spPr bwMode="auto">
          <a:xfrm>
            <a:off x="3480023" y="4833058"/>
            <a:ext cx="695325" cy="933450"/>
          </a:xfrm>
          <a:prstGeom prst="rect">
            <a:avLst/>
          </a:prstGeom>
          <a:noFill/>
        </p:spPr>
      </p:pic>
      <p:sp>
        <p:nvSpPr>
          <p:cNvPr id="30"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1" name="Picture 7" descr="C:\Users\tres\Downloads\IMG_4560.PNG"/>
          <p:cNvPicPr>
            <a:picLocks noChangeAspect="1" noChangeArrowheads="1"/>
          </p:cNvPicPr>
          <p:nvPr/>
        </p:nvPicPr>
        <p:blipFill>
          <a:blip r:embed="rId8"/>
          <a:srcRect/>
          <a:stretch>
            <a:fillRect/>
          </a:stretch>
        </p:blipFill>
        <p:spPr bwMode="auto">
          <a:xfrm>
            <a:off x="9426246" y="6429395"/>
            <a:ext cx="396000" cy="396000"/>
          </a:xfrm>
          <a:prstGeom prst="rect">
            <a:avLst/>
          </a:prstGeom>
          <a:noFill/>
        </p:spPr>
      </p:pic>
    </p:spTree>
    <p:extLst>
      <p:ext uri="{BB962C8B-B14F-4D97-AF65-F5344CB8AC3E}">
        <p14:creationId xmlns:p14="http://schemas.microsoft.com/office/powerpoint/2010/main" val="1247356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42506"/>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58031"/>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25503"/>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8" name="Imagen 7" descr="Captura de pantalla 2018-05-05 a las 22.36.25.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10" name="Imagen 9" descr="Captura de pantalla 2018-05-05 a las 22.36.04.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99181"/>
            <a:ext cx="742769" cy="645584"/>
          </a:xfrm>
          <a:prstGeom prst="rect">
            <a:avLst/>
          </a:prstGeom>
        </p:spPr>
      </p:pic>
      <p:pic>
        <p:nvPicPr>
          <p:cNvPr id="11" name="Imagen 10" descr="Captura de pantalla 2018-05-05 a las 22.36.46.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7355" y="749000"/>
            <a:ext cx="675381" cy="613400"/>
          </a:xfrm>
          <a:prstGeom prst="rect">
            <a:avLst/>
          </a:prstGeom>
        </p:spPr>
      </p:pic>
      <p:sp>
        <p:nvSpPr>
          <p:cNvPr id="14" name="CuadroTexto 13"/>
          <p:cNvSpPr txBox="1"/>
          <p:nvPr/>
        </p:nvSpPr>
        <p:spPr>
          <a:xfrm>
            <a:off x="399415" y="1096225"/>
            <a:ext cx="4342356" cy="5216813"/>
          </a:xfrm>
          <a:prstGeom prst="rect">
            <a:avLst/>
          </a:prstGeom>
          <a:noFill/>
        </p:spPr>
        <p:txBody>
          <a:bodyPr wrap="square" rtlCol="0">
            <a:spAutoFit/>
          </a:bodyPr>
          <a:lstStyle/>
          <a:p>
            <a:pPr algn="just"/>
            <a:r>
              <a:rPr lang="es-ES" sz="1400" b="1" dirty="0">
                <a:solidFill>
                  <a:schemeClr val="bg1"/>
                </a:solidFill>
                <a:latin typeface="Arial Narrow"/>
                <a:cs typeface="Arial Narrow"/>
              </a:rPr>
              <a:t>OBJETIVOS:</a:t>
            </a:r>
          </a:p>
          <a:p>
            <a:pPr marL="357188" indent="-195263" algn="just">
              <a:buFont typeface="+mj-lt"/>
              <a:buAutoNum type="arabicPeriod"/>
            </a:pPr>
            <a:r>
              <a:rPr lang="es-ES" sz="1400" b="1" dirty="0">
                <a:solidFill>
                  <a:schemeClr val="bg1"/>
                </a:solidFill>
                <a:latin typeface="Arial Narrow"/>
                <a:cs typeface="Arial Narrow"/>
              </a:rPr>
              <a:t>Conocer el papel de las pioneras en el Congreso de los Diputados de España en la 2ª República y la consecución del sufragio femenino en nuestro país.</a:t>
            </a:r>
          </a:p>
          <a:p>
            <a:pPr marL="357188" indent="-195263" algn="just">
              <a:buFont typeface="+mj-lt"/>
              <a:buAutoNum type="arabicPeriod"/>
            </a:pPr>
            <a:r>
              <a:rPr lang="es-ES" sz="1400" b="1" dirty="0">
                <a:solidFill>
                  <a:schemeClr val="bg1"/>
                </a:solidFill>
                <a:latin typeface="Arial Narrow"/>
                <a:cs typeface="Arial Narrow"/>
              </a:rPr>
              <a:t>Buscar y localizar información en la web.</a:t>
            </a:r>
          </a:p>
          <a:p>
            <a:pPr marL="357188" indent="-195263" algn="just">
              <a:buFont typeface="+mj-lt"/>
              <a:buAutoNum type="arabicPeriod"/>
            </a:pPr>
            <a:r>
              <a:rPr lang="es-ES" sz="1400" b="1" dirty="0">
                <a:solidFill>
                  <a:schemeClr val="bg1"/>
                </a:solidFill>
                <a:latin typeface="Arial Narrow"/>
                <a:cs typeface="Arial Narrow"/>
              </a:rPr>
              <a:t>Valorar los cambios de género que transformaron la sociedad española durante los años 30.</a:t>
            </a:r>
          </a:p>
          <a:p>
            <a:pPr marL="161925" algn="just"/>
            <a:endParaRPr lang="es-ES" sz="700" b="1" dirty="0">
              <a:solidFill>
                <a:schemeClr val="bg1"/>
              </a:solidFill>
              <a:latin typeface="Arial Narrow"/>
              <a:cs typeface="Arial Narrow"/>
            </a:endParaRPr>
          </a:p>
          <a:p>
            <a:pPr algn="just"/>
            <a:r>
              <a:rPr lang="es-ES" sz="1400" b="1" dirty="0">
                <a:solidFill>
                  <a:schemeClr val="bg1"/>
                </a:solidFill>
                <a:latin typeface="Arial Narrow"/>
                <a:cs typeface="Arial Narrow"/>
              </a:rPr>
              <a:t>INFORMACIÓN NECESARIA:</a:t>
            </a:r>
          </a:p>
          <a:p>
            <a:pPr algn="just"/>
            <a:r>
              <a:rPr lang="es-ES" sz="1400" b="1" dirty="0">
                <a:solidFill>
                  <a:schemeClr val="bg1"/>
                </a:solidFill>
                <a:latin typeface="Arial Narrow"/>
                <a:cs typeface="Arial Narrow"/>
              </a:rPr>
              <a:t>	La llegada de la 2ª República supuso la apertura del debate sufragista femenino que ya en Europa había promovido cambios en los roles de la mujer.</a:t>
            </a:r>
          </a:p>
          <a:p>
            <a:pPr algn="just"/>
            <a:r>
              <a:rPr lang="es-ES" sz="1400" b="1" dirty="0">
                <a:solidFill>
                  <a:schemeClr val="bg1"/>
                </a:solidFill>
                <a:latin typeface="Arial Narrow"/>
                <a:cs typeface="Arial Narrow"/>
              </a:rPr>
              <a:t>	El papel fundamental de las pioneras en el Congreso de los Diputados, especialmente de Clara Campoamor, en la defensa del derecho al voto femenino supone un antes y un después en el parlamentarismo español y en los cambios sociales y de género en los años 30 de nuestro país.</a:t>
            </a:r>
          </a:p>
          <a:p>
            <a:pPr algn="just"/>
            <a:r>
              <a:rPr lang="es-ES" sz="1400" b="1" dirty="0">
                <a:solidFill>
                  <a:schemeClr val="bg1"/>
                </a:solidFill>
                <a:latin typeface="Arial Narrow"/>
                <a:cs typeface="Arial Narrow"/>
              </a:rPr>
              <a:t>	No fue fácil	en una sociedad donde la mujer tenía un papel social secundario. Todas se rebelaron contra esto.</a:t>
            </a:r>
          </a:p>
          <a:p>
            <a:pPr algn="just"/>
            <a:endParaRPr lang="es-ES" sz="700" b="1" dirty="0">
              <a:solidFill>
                <a:schemeClr val="bg1"/>
              </a:solidFill>
              <a:latin typeface="Arial Narrow"/>
              <a:cs typeface="Arial Narrow"/>
            </a:endParaRPr>
          </a:p>
          <a:p>
            <a:pPr algn="just"/>
            <a:r>
              <a:rPr lang="es-ES" sz="1400" b="1" dirty="0">
                <a:solidFill>
                  <a:schemeClr val="bg1"/>
                </a:solidFill>
                <a:latin typeface="Arial Narrow"/>
                <a:cs typeface="Arial Narrow"/>
              </a:rPr>
              <a:t>PARA AMPLIAR:</a:t>
            </a:r>
          </a:p>
          <a:p>
            <a:pPr marL="357188" indent="-195263" algn="just">
              <a:buFont typeface="Arial"/>
              <a:buChar char="•"/>
            </a:pPr>
            <a:r>
              <a:rPr lang="es-ES" sz="1200" b="1" dirty="0">
                <a:solidFill>
                  <a:srgbClr val="0000FF"/>
                </a:solidFill>
                <a:latin typeface="Arial Narrow"/>
                <a:cs typeface="Arial Narrow"/>
                <a:hlinkClick r:id="rId5">
                  <a:extLst>
                    <a:ext uri="{A12FA001-AC4F-418D-AE19-62706E023703}">
                      <ahyp:hlinkClr xmlns:ahyp="http://schemas.microsoft.com/office/drawing/2018/hyperlinkcolor" val="tx"/>
                    </a:ext>
                  </a:extLst>
                </a:hlinkClick>
              </a:rPr>
              <a:t>ENLACE</a:t>
            </a:r>
            <a:r>
              <a:rPr lang="es-ES" sz="1200" b="1" dirty="0">
                <a:solidFill>
                  <a:schemeClr val="bg1"/>
                </a:solidFill>
                <a:latin typeface="Arial Narrow"/>
                <a:cs typeface="Arial Narrow"/>
              </a:rPr>
              <a:t> Discurso de Clara Campoamor sobre el voto femenino en las Cortes.</a:t>
            </a:r>
          </a:p>
          <a:p>
            <a:pPr marL="357188" indent="-195263" algn="just"/>
            <a:endParaRPr lang="es-ES" sz="200" b="1" dirty="0">
              <a:solidFill>
                <a:schemeClr val="bg1"/>
              </a:solidFill>
              <a:latin typeface="Arial Narrow"/>
              <a:cs typeface="Arial Narrow"/>
            </a:endParaRPr>
          </a:p>
          <a:p>
            <a:pPr marL="357188" indent="-195263" algn="just"/>
            <a:endParaRPr lang="es-ES" sz="200" b="1" dirty="0">
              <a:solidFill>
                <a:schemeClr val="bg1"/>
              </a:solidFill>
              <a:latin typeface="Arial Narrow"/>
              <a:cs typeface="Arial Narrow"/>
            </a:endParaRPr>
          </a:p>
          <a:p>
            <a:pPr algn="ctr"/>
            <a:r>
              <a:rPr lang="es-ES" sz="1100" b="1" dirty="0">
                <a:solidFill>
                  <a:srgbClr val="007A00"/>
                </a:solidFill>
                <a:latin typeface="Arial Narrow"/>
                <a:cs typeface="Arial Narrow"/>
              </a:rPr>
              <a:t>PRIMARIA</a:t>
            </a:r>
          </a:p>
        </p:txBody>
      </p:sp>
      <p:sp>
        <p:nvSpPr>
          <p:cNvPr id="15" name="CuadroTexto 14"/>
          <p:cNvSpPr txBox="1"/>
          <p:nvPr/>
        </p:nvSpPr>
        <p:spPr>
          <a:xfrm>
            <a:off x="5346014" y="1320372"/>
            <a:ext cx="4074859" cy="2031325"/>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En equipo, el alumnado buscará información de los tres personajes históricos que se proponen.</a:t>
            </a:r>
          </a:p>
          <a:p>
            <a:pPr marL="342900" indent="-342900" algn="just">
              <a:buFont typeface="+mj-lt"/>
              <a:buAutoNum type="arabicPeriod"/>
            </a:pPr>
            <a:r>
              <a:rPr lang="es-ES" sz="1400" b="1" dirty="0">
                <a:solidFill>
                  <a:schemeClr val="bg1"/>
                </a:solidFill>
                <a:latin typeface="Arial Narrow"/>
                <a:cs typeface="Arial Narrow"/>
              </a:rPr>
              <a:t>A continuación, editará un póster de algunos de los tres personajes estudiados. Para la misma podrán usar aplicaciones online como </a:t>
            </a:r>
            <a:r>
              <a:rPr lang="es-ES" sz="1400" b="1" dirty="0" err="1">
                <a:solidFill>
                  <a:schemeClr val="bg1"/>
                </a:solidFill>
                <a:latin typeface="Arial Narrow"/>
                <a:cs typeface="Arial Narrow"/>
              </a:rPr>
              <a:t>Canva</a:t>
            </a:r>
            <a:r>
              <a:rPr lang="es-ES" sz="1400" b="1" dirty="0">
                <a:solidFill>
                  <a:schemeClr val="bg1"/>
                </a:solidFill>
                <a:latin typeface="Arial Narrow"/>
                <a:cs typeface="Arial Narrow"/>
              </a:rPr>
              <a:t>, que permite el trabajo cooperativo. </a:t>
            </a:r>
          </a:p>
          <a:p>
            <a:pPr marL="342900" indent="-342900" algn="just">
              <a:buFont typeface="+mj-lt"/>
              <a:buAutoNum type="arabicPeriod"/>
            </a:pPr>
            <a:r>
              <a:rPr lang="es-ES" sz="1400" b="1" dirty="0">
                <a:solidFill>
                  <a:schemeClr val="bg1"/>
                </a:solidFill>
                <a:latin typeface="Arial Narrow"/>
                <a:cs typeface="Arial Narrow"/>
              </a:rPr>
              <a:t>Una vez confeccionado, el equipo defenderá lo realizado haciendo hincapié en la idea del cambio que supuso la participación de su personaje.</a:t>
            </a:r>
          </a:p>
        </p:txBody>
      </p:sp>
      <p:sp>
        <p:nvSpPr>
          <p:cNvPr id="17" name="CuadroTexto 16"/>
          <p:cNvSpPr txBox="1"/>
          <p:nvPr/>
        </p:nvSpPr>
        <p:spPr>
          <a:xfrm>
            <a:off x="5346014" y="4148591"/>
            <a:ext cx="4074859" cy="1815882"/>
          </a:xfrm>
          <a:prstGeom prst="rect">
            <a:avLst/>
          </a:prstGeom>
          <a:noFill/>
        </p:spPr>
        <p:txBody>
          <a:bodyPr wrap="square" rtlCol="0">
            <a:spAutoFit/>
          </a:bodyPr>
          <a:lstStyle/>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	Realización de un póster con una aplicación online cooperativa (canva.com) sobre Clara Campoamor, Victoria Kent o Margarita Nelken en el que se detallen sus datos biográficos más importantes,  así como,  algún extracto de algún discurso  donde se defienda la necesidad del sufragio femenino ya en los años 30 del siglo XX.</a:t>
            </a:r>
          </a:p>
        </p:txBody>
      </p:sp>
      <p:sp>
        <p:nvSpPr>
          <p:cNvPr id="27" name="Título 1"/>
          <p:cNvSpPr txBox="1">
            <a:spLocks/>
          </p:cNvSpPr>
          <p:nvPr/>
        </p:nvSpPr>
        <p:spPr>
          <a:xfrm>
            <a:off x="399416" y="758118"/>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29" name="Título 1"/>
          <p:cNvSpPr txBox="1">
            <a:spLocks/>
          </p:cNvSpPr>
          <p:nvPr/>
        </p:nvSpPr>
        <p:spPr>
          <a:xfrm>
            <a:off x="5346027" y="781324"/>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DESARROLLO</a:t>
            </a:r>
          </a:p>
        </p:txBody>
      </p:sp>
      <p:sp>
        <p:nvSpPr>
          <p:cNvPr id="30" name="Título 1"/>
          <p:cNvSpPr txBox="1">
            <a:spLocks/>
          </p:cNvSpPr>
          <p:nvPr/>
        </p:nvSpPr>
        <p:spPr>
          <a:xfrm>
            <a:off x="5346014" y="3625503"/>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PRODUCTO FINAL</a:t>
            </a:r>
          </a:p>
        </p:txBody>
      </p:sp>
      <p:sp>
        <p:nvSpPr>
          <p:cNvPr id="32" name="Título 1"/>
          <p:cNvSpPr txBox="1">
            <a:spLocks/>
          </p:cNvSpPr>
          <p:nvPr/>
        </p:nvSpPr>
        <p:spPr>
          <a:xfrm>
            <a:off x="-8468" y="19389"/>
            <a:ext cx="9914468" cy="807149"/>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FICHA PARA EL PROFESORADO</a:t>
            </a:r>
          </a:p>
        </p:txBody>
      </p:sp>
      <p:sp>
        <p:nvSpPr>
          <p:cNvPr id="2"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Título 1"/>
          <p:cNvSpPr txBox="1">
            <a:spLocks/>
          </p:cNvSpPr>
          <p:nvPr/>
        </p:nvSpPr>
        <p:spPr>
          <a:xfrm>
            <a:off x="408940" y="6533359"/>
            <a:ext cx="9011946" cy="216938"/>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a:r>
              <a:rPr lang="es-ES" sz="1000" b="1" spc="0" dirty="0">
                <a:ln w="11430"/>
                <a:solidFill>
                  <a:schemeClr val="accent5">
                    <a:lumMod val="75000"/>
                  </a:schemeClr>
                </a:solidFill>
                <a:effectLst>
                  <a:outerShdw blurRad="80000" dist="40000" dir="5040000" algn="tl">
                    <a:srgbClr val="000000">
                      <a:alpha val="30000"/>
                    </a:srgbClr>
                  </a:outerShdw>
                </a:effectLst>
              </a:rPr>
              <a:t>LAS PIONERAS: TRES MUJERES</a:t>
            </a:r>
            <a:endParaRPr lang="es-ES" sz="600" b="1" spc="0" dirty="0">
              <a:ln w="11430"/>
              <a:solidFill>
                <a:schemeClr val="accent5">
                  <a:lumMod val="75000"/>
                </a:schemeClr>
              </a:solidFill>
              <a:effectLst>
                <a:outerShdw blurRad="80000" dist="40000" dir="5040000" algn="tl">
                  <a:srgbClr val="000000">
                    <a:alpha val="30000"/>
                  </a:srgbClr>
                </a:outerShdw>
              </a:effectLst>
            </a:endParaRPr>
          </a:p>
        </p:txBody>
      </p:sp>
      <p:pic>
        <p:nvPicPr>
          <p:cNvPr id="18" name="Picture 7" descr="C:\Users\tres\Downloads\IMG_4560.PNG"/>
          <p:cNvPicPr>
            <a:picLocks noChangeAspect="1" noChangeArrowheads="1"/>
          </p:cNvPicPr>
          <p:nvPr/>
        </p:nvPicPr>
        <p:blipFill>
          <a:blip r:embed="rId6"/>
          <a:srcRect/>
          <a:stretch>
            <a:fillRect/>
          </a:stretch>
        </p:blipFill>
        <p:spPr bwMode="auto">
          <a:xfrm>
            <a:off x="9426246" y="6435431"/>
            <a:ext cx="396000" cy="396000"/>
          </a:xfrm>
          <a:prstGeom prst="rect">
            <a:avLst/>
          </a:prstGeom>
          <a:noFill/>
        </p:spPr>
      </p:pic>
    </p:spTree>
    <p:extLst>
      <p:ext uri="{BB962C8B-B14F-4D97-AF65-F5344CB8AC3E}">
        <p14:creationId xmlns:p14="http://schemas.microsoft.com/office/powerpoint/2010/main" val="2832106872"/>
      </p:ext>
    </p:extLst>
  </p:cSld>
  <p:clrMapOvr>
    <a:masterClrMapping/>
  </p:clrMapOvr>
</p:sld>
</file>

<file path=ppt/theme/theme1.xml><?xml version="1.0" encoding="utf-8"?>
<a:theme xmlns:a="http://schemas.openxmlformats.org/drawingml/2006/main" name="tf04033923 (1)">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Brisa.thmx</Template>
  <TotalTime>747</TotalTime>
  <Words>290</Words>
  <Application>Microsoft Macintosh PowerPoint</Application>
  <PresentationFormat>A4 (210 x 297 mm)</PresentationFormat>
  <Paragraphs>55</Paragraphs>
  <Slides>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vt:i4>
      </vt:variant>
    </vt:vector>
  </HeadingPairs>
  <TitlesOfParts>
    <vt:vector size="11" baseType="lpstr">
      <vt:lpstr>ＭＳ 明朝</vt:lpstr>
      <vt:lpstr>Arial</vt:lpstr>
      <vt:lpstr>Arial Narrow</vt:lpstr>
      <vt:lpstr>Calibri</vt:lpstr>
      <vt:lpstr>Corbel</vt:lpstr>
      <vt:lpstr>Times New Roman</vt:lpstr>
      <vt:lpstr>tf04033923 (1)</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ACTIVIDAD</dc:title>
  <dc:creator>Juan Antonio Bascón Calvillo</dc:creator>
  <cp:lastModifiedBy>Juan Antonio Bascón Calvillo</cp:lastModifiedBy>
  <cp:revision>78</cp:revision>
  <dcterms:created xsi:type="dcterms:W3CDTF">2018-05-05T18:47:48Z</dcterms:created>
  <dcterms:modified xsi:type="dcterms:W3CDTF">2019-01-15T16:59:04Z</dcterms:modified>
</cp:coreProperties>
</file>