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60" r:id="rId2"/>
    <p:sldId id="285" r:id="rId3"/>
    <p:sldId id="283" r:id="rId4"/>
    <p:sldId id="284" r:id="rId5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esmemoria.eldiario.es/represion-mujeres/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eldiario.es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1120287" y="2921168"/>
            <a:ext cx="40899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MUJER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3982868" y="3598015"/>
            <a:ext cx="3432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LA DOBLE REPRESIÓN</a:t>
            </a:r>
          </a:p>
        </p:txBody>
      </p:sp>
    </p:spTree>
    <p:extLst>
      <p:ext uri="{BB962C8B-B14F-4D97-AF65-F5344CB8AC3E}">
        <p14:creationId xmlns:p14="http://schemas.microsoft.com/office/powerpoint/2010/main" val="289579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6" y="1293628"/>
            <a:ext cx="4342356" cy="512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“</a:t>
            </a:r>
            <a:r>
              <a:rPr lang="es-ES" sz="1200" b="1" i="1" dirty="0">
                <a:solidFill>
                  <a:schemeClr val="bg1"/>
                </a:solidFill>
                <a:latin typeface="Arial Narrow"/>
                <a:cs typeface="Arial Narrow"/>
              </a:rPr>
              <a:t>Ellas no solo fueron fusiladas, encarceladas y torturadas durante la dictadura, también sufrieron una represión de género con el objetivo de imponer un modelo patriarcal y único de ser mujer. Muchas fueron humilladas por haber transgredido los límites de la feminidad tradicional durante la Segunda República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”.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Así comienza la periodista Marta Borraz un reportaje titulado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La doble represión de Franco sobre la mujer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publicado en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eldiario.es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en la sección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40 años de </a:t>
            </a:r>
            <a:r>
              <a:rPr lang="es-ES" sz="1400" i="1" dirty="0">
                <a:solidFill>
                  <a:schemeClr val="bg1"/>
                </a:solidFill>
                <a:latin typeface="Arial Narrow"/>
                <a:cs typeface="Arial Narrow"/>
              </a:rPr>
              <a:t>des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memoria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 este periódico digital.</a:t>
            </a:r>
            <a:endParaRPr lang="es-ES" sz="1400" b="1" i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Con él hace un recorrido sobre la fuerte represión que sufrió la mujer, no ya sólo física sino también psíquica y moral, durante el Franquismo en centros penitenciarios.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Y es que la mujer republicana no solo sufrió por ser esposa, sino que además fueron señaladas como transgresoras del modelo de valores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nacionalcatólicos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que se había impuesto tras la Guerra Civil.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  <a:latin typeface="Arial Narrow"/>
                <a:cs typeface="Arial Narrow"/>
              </a:rPr>
              <a:t>Imágenes tomadas del </a:t>
            </a:r>
            <a:r>
              <a:rPr lang="es-ES" sz="1100" b="1" dirty="0" err="1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ES" sz="1100" b="1" dirty="0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s-ES" sz="1100" b="1" dirty="0" err="1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desmemoria.eldiario.es</a:t>
            </a:r>
            <a:r>
              <a:rPr lang="es-ES" sz="1100" b="1" dirty="0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s-ES" sz="1100" b="1" dirty="0" err="1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represion</a:t>
            </a:r>
            <a:r>
              <a:rPr lang="es-ES" sz="1100" b="1" dirty="0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-mujeres/ </a:t>
            </a:r>
            <a:endParaRPr lang="es-ES" sz="1100" b="1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310131"/>
            <a:ext cx="4073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Imagina que en un lugar quieres hacer o decir algo, sin embargo, el entorno en el que te encuentras considera que no es apropiado.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Tú valoras lo que quieres hacer o decir y entiendes que no ofende ni afecta respecto a quien te rodea, pero es imposible porque ese entorno te dice que no puedes.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¿Cómo puedes resolver esta situación?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¿Crees que el diálogo puede solventar este problema?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Tras la Guerra Civil, ¿crees que fue posible?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169556"/>
            <a:ext cx="4065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Localiza el reportaje periodístico que te señalamos.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Lee atentamente el mismo y toma nota de todos aquellos medios empleados durante el Franquismo para reprimir y represaliar a las mujeres republicanas en un centro penitenciario.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Abrid una mesa redonda en clase donde expongáis en voz alta lo anotado y debatid sobre ello.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¿Pueden imponerse unos valores sobre otros?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DOBLE REPRESIÓN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26" name="Imagen 25" descr="magen relacionad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941168"/>
            <a:ext cx="2139227" cy="120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294" y="4941168"/>
            <a:ext cx="1881758" cy="12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5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5" y="1096225"/>
            <a:ext cx="4342356" cy="533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Conocer la fuerte represión que se ejerció sobre la mujer durante el Franquismo.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Recordar y honrar la figura </a:t>
            </a:r>
            <a:r>
              <a:rPr lang="es-ES" sz="1400" b="1">
                <a:solidFill>
                  <a:schemeClr val="bg1"/>
                </a:solidFill>
                <a:latin typeface="Arial Narrow"/>
                <a:cs typeface="Arial Narrow"/>
              </a:rPr>
              <a:t>de la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mujer como sufridora de la represión Franquista.</a:t>
            </a:r>
          </a:p>
          <a:p>
            <a:pPr marL="161925"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“</a:t>
            </a:r>
            <a:r>
              <a:rPr lang="es-ES" sz="1200" b="1" i="1" dirty="0">
                <a:solidFill>
                  <a:schemeClr val="bg1"/>
                </a:solidFill>
                <a:latin typeface="Arial Narrow"/>
                <a:cs typeface="Arial Narrow"/>
              </a:rPr>
              <a:t>Ellas no solo fueron fusiladas, encarceladas y torturadas durante la dictadura, también sufrieron una represión de género con el objetivo de imponer un modelo patriarcal y único de ser mujer. Muchas fueron humilladas por haber transgredido los límites de la feminidad tradicional durante la Segunda República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”.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Así comienza la periodista Marta Borraz un reportaje titulado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La doble represión de Franco sobre la mujer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publicado en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eldiario.es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en la sección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40 años de </a:t>
            </a:r>
            <a:r>
              <a:rPr lang="es-ES" sz="1400" i="1" dirty="0">
                <a:solidFill>
                  <a:schemeClr val="bg1"/>
                </a:solidFill>
                <a:latin typeface="Arial Narrow"/>
                <a:cs typeface="Arial Narrow"/>
              </a:rPr>
              <a:t>des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memoria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Con él hace un recorrido sobre la fuerte represión que sufrió la mujer, no ya sólo física sino también psíquica, durante el Franquismo.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Y es que la mujer republicana no solo sufrió por ser esposa, sino que además fueron señaladas como transgresoras del modelo de valores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nacionalcatólico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que se había impuesto tras la Guerra Civil.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BACHILLERATO</a:t>
            </a:r>
            <a:endParaRPr lang="es-ES" sz="1100" b="1" dirty="0">
              <a:solidFill>
                <a:srgbClr val="007A00"/>
              </a:solidFill>
              <a:latin typeface="Arial Narrow"/>
              <a:cs typeface="Arial Narrow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320372"/>
            <a:ext cx="407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Localizar el reportaje periodístico “La doble represión de Franco” de Marta Borraz en 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www.eldiario.es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Leer individualmente y anotar los diferentes medios de represión que se emplearon contra la mujer en centros penitenciarios.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Realizar una mesa redonda donde se expongan todos ellos y valorar cómo recayó el peso de la moral sobre la mujer republicana a la vez que sufría igualmente la represión física.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6014" y="4217826"/>
            <a:ext cx="40748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Entre toda la clase, realizar una mesa redonda donde se expongan: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Formas de represión física.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Formas de represión moral.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Reconocimiento del valor de las mujeres que sufrieron ambas formas de represión.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Valoración del actual marco democrático de libertades conseguidas por quienes sufrieron alguna vez este tipo de violencia.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DOBLE REPRESIÓN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124323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751</TotalTime>
  <Words>434</Words>
  <Application>Microsoft Macintosh PowerPoint</Application>
  <PresentationFormat>A4 (210 x 297 mm)</PresentationFormat>
  <Paragraphs>53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Corbel</vt:lpstr>
      <vt:lpstr>tf04033923 (1)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81</cp:revision>
  <dcterms:created xsi:type="dcterms:W3CDTF">2018-05-05T18:47:48Z</dcterms:created>
  <dcterms:modified xsi:type="dcterms:W3CDTF">2019-01-15T17:03:07Z</dcterms:modified>
</cp:coreProperties>
</file>