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286" r:id="rId3"/>
    <p:sldId id="287" r:id="rId4"/>
    <p:sldId id="288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artopoder.es/ideas/2012/02/09/la-represion-franquista-contra-la-mujer-las-rapadas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publico.es/espana/purgas-ricino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blico.es/actualidad/mujer-republicana-sobrevivio-fusilamientos.html" TargetMode="External"/><Relationship Id="rId11" Type="http://schemas.openxmlformats.org/officeDocument/2006/relationships/hyperlink" Target="http://www.publico.es/politica/diez-mujeres-imprescindibles-y-olvidadas.html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publico.es/sociedad/memoria-historica-1936-condena-consorte-hija-hermana-esposa-suponia-muerte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publico.es/politica/memoria-historica-doble-tragedia-mujer-gitana-franquismo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artopoder.es/ideas/2012/02/09/la-represion-franquista-contra-la-mujer-las-rapadas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publico.es/espana/purgas-ricino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blico.es/actualidad/mujer-republicana-sobrevivio-fusilamientos.html" TargetMode="External"/><Relationship Id="rId11" Type="http://schemas.openxmlformats.org/officeDocument/2006/relationships/hyperlink" Target="http://www.publico.es/politica/diez-mujeres-imprescindibles-y-olvidadas.html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publico.es/sociedad/memoria-historica-1936-condena-consorte-hija-hermana-esposa-suponia-muerte.htm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publico.es/politica/memoria-historica-doble-tragedia-mujer-gitana-franquism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1120287" y="2921168"/>
            <a:ext cx="4089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MUJER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2480060" y="3598015"/>
            <a:ext cx="643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LA HEMEROTECA: La represión sobre la mujer</a:t>
            </a:r>
          </a:p>
        </p:txBody>
      </p:sp>
    </p:spTree>
    <p:extLst>
      <p:ext uri="{BB962C8B-B14F-4D97-AF65-F5344CB8AC3E}">
        <p14:creationId xmlns:p14="http://schemas.microsoft.com/office/powerpoint/2010/main" val="129569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31843"/>
            <a:ext cx="434235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“</a:t>
            </a:r>
            <a:r>
              <a:rPr lang="es-ES" sz="1200" b="1" i="1" dirty="0">
                <a:solidFill>
                  <a:schemeClr val="bg1"/>
                </a:solidFill>
                <a:latin typeface="Arial Narrow"/>
                <a:cs typeface="Arial Narrow"/>
              </a:rPr>
              <a:t>El castigo del franquismo sobre las mujeres fue doble. Por “rojas” y por “liberadas”. De una punta a otra de la España sublevada, se repitieron los mismos métodos de tortura física y psicológica. </a:t>
            </a:r>
          </a:p>
          <a:p>
            <a:pPr algn="just"/>
            <a:r>
              <a:rPr lang="es-ES" sz="1200" b="1" i="1" dirty="0">
                <a:solidFill>
                  <a:schemeClr val="bg1"/>
                </a:solidFill>
                <a:latin typeface="Arial Narrow"/>
                <a:cs typeface="Arial Narrow"/>
              </a:rPr>
              <a:t>Se pueden resumir en tres: las purgas con aceite de ricino para que su fuerte poder laxante depurara su “tóxico interior”, raparlas al cero para censurar su supuesto libertinaje, y la prohibición absoluta de mostrar cualquier tipo de luto a las viudas, hermanas y madres de fusilados”. 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Así comienza el periodista Diego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Barcala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un reportaje titulado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Purgas de ricino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publicado en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publico.es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. 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Con él hace un recorrido sobre la fuerte represión que sufrió la mujer, no ya sólo física sino también psíquica y moral, durante el Franquismo. Y es que la mujer republicana no solo sufrió por ser esposa, sino que además fueron señaladas como transgresoras del modelo de valores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nacionalcatólicos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que se había impuesto.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 continuación, consulta los siguientes testimonios: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131"/>
            <a:ext cx="407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En España, tras el fin de la Guerra Civil los vencedores aplicaron cruentas formas de represión hacia las mujeres.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Si has leído los diferentes artículos que se te han propuesto: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es lógico este tipo de acciones?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¿Cuál crees que era el objetivo principal de esto?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¿Tiene sentido?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hubieras hecho tú en su lugar?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169556"/>
            <a:ext cx="4065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Leed los diferentes artículos y reportajes periodísticos propuestos.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Anotad los diferentes medios de represión que se emplearon contra la mujer.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Debatid en equipo vuestras opiniones al respecto.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equipo, realizad un cartel donde se ensalcen el compromiso y superación de las mujeres represaliadas por el Franquismo.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HEMEROTECA: la represión sobre la mujer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48729"/>
              </p:ext>
            </p:extLst>
          </p:nvPr>
        </p:nvGraphicFramePr>
        <p:xfrm>
          <a:off x="418643" y="4759199"/>
          <a:ext cx="431218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La mujer republicana que sobrevivió a dos fusilamientos</a:t>
                      </a:r>
                      <a:endParaRPr lang="es-E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Purgas de ricino</a:t>
                      </a:r>
                      <a:endParaRPr lang="es-E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ＭＳ 明朝"/>
                          <a:cs typeface="Times New Roman"/>
                        </a:rPr>
                        <a:t>La represión franquista contra la mujer: las rapadas</a:t>
                      </a:r>
                      <a:endParaRPr lang="es-E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La doble tragedia de ser mujer y gitana</a:t>
                      </a:r>
                      <a:endParaRPr lang="es-E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1936, condena consorte: cuando ser hija, hermana o esposa suponía la muerte</a:t>
                      </a:r>
                      <a:endParaRPr lang="es-E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Ocho mujeres imprescindibles y 'olvidadas'</a:t>
                      </a:r>
                      <a:endParaRPr lang="es-E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1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43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la fuerte represión que se ejerció sobre la mujer durante el Franquismo.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Recordar y honrar la figura de la mujer como sufridora de la represión Franquista.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Trabajar con diversas fuentes y hemerotecas.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La mujer republicana sufrió una fuerte represión, no ya sólo física sino también psíquica, por “roja” y por “liberada”, durante el Franquismo. Y es que la mujer republicana no solo sufrió por ser esposa, sino que además fueron señaladas como transgresoras del modelo de valores nacional-católico que se había impuesto tras la Guerra Civil.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 continuación, consulta los siguientes testimonios: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endParaRPr lang="es-ES" sz="1400" b="1" dirty="0">
              <a:solidFill>
                <a:srgbClr val="007A00"/>
              </a:solidFill>
              <a:latin typeface="Arial Narrow"/>
              <a:cs typeface="Arial Narrow"/>
            </a:endParaRPr>
          </a:p>
          <a:p>
            <a:pPr algn="ctr"/>
            <a:endParaRPr lang="es-ES" sz="1400" b="1" dirty="0">
              <a:solidFill>
                <a:srgbClr val="007A00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SECUNDARIA </a:t>
            </a:r>
            <a:r>
              <a:rPr lang="mr-IN" sz="1400" b="1" dirty="0">
                <a:solidFill>
                  <a:srgbClr val="007A00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 BACHILLERATO </a:t>
            </a:r>
            <a:r>
              <a:rPr lang="mr-IN" sz="1400" b="1" dirty="0">
                <a:solidFill>
                  <a:srgbClr val="007A00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 F.P. BÁSICA</a:t>
            </a:r>
            <a:endParaRPr lang="es-ES" sz="1100" b="1" dirty="0">
              <a:solidFill>
                <a:srgbClr val="007A00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20372"/>
            <a:ext cx="407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Leer los diferentes artículos y reportajes periodísticos.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Anotar los diferentes medios de represión que se emplearon contra la mujer.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Debatir en equipo vuestras opiniones al respecto.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>
                <a:solidFill>
                  <a:schemeClr val="bg1"/>
                </a:solidFill>
                <a:latin typeface="Arial Narrow"/>
                <a:cs typeface="Arial Narrow"/>
              </a:rPr>
              <a:t>	En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equipo, realizar un cartel donde se ensalcen el compromiso y superación de las mujeres represaliadas por el Franquismo.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17826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Exponer un cartel donde se ensalcen el compromiso y superación de las mujeres represaliadas durante el Franquismo.</a:t>
            </a:r>
          </a:p>
          <a:p>
            <a:pPr marL="285750" indent="-285750" algn="just">
              <a:buFont typeface="Arial"/>
              <a:buChar char="•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Abrir un debate sobre si esta situación ocurriera en la actualidad.</a:t>
            </a:r>
          </a:p>
          <a:p>
            <a:pPr marL="285750" indent="-285750" algn="just">
              <a:buFont typeface="Arial"/>
              <a:buChar char="•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el actual marco democrático de libertades conseguidas por quienes sufrieron alguna vez este tipo de violencia.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HEMEROTECA: LA REPRESIÓN SOBRE LA MUJER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93653"/>
              </p:ext>
            </p:extLst>
          </p:nvPr>
        </p:nvGraphicFramePr>
        <p:xfrm>
          <a:off x="408942" y="4496127"/>
          <a:ext cx="433282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La mujer republicana que sobrevivió a dos fusilamientos</a:t>
                      </a:r>
                      <a:endParaRPr lang="es-ES" sz="10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Purgas de ricino</a:t>
                      </a:r>
                      <a:endParaRPr lang="es-ES" sz="10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ＭＳ 明朝"/>
                          <a:cs typeface="Times New Roman"/>
                        </a:rPr>
                        <a:t>La represión franquista contra la mujer: las rapadas</a:t>
                      </a:r>
                      <a:endParaRPr lang="es-ES" sz="10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La doble tragedia de ser mujer y gitana</a:t>
                      </a:r>
                      <a:endParaRPr lang="es-ES" sz="10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1936, condena consorte: cuando ser hija, hermana o esposa suponía la muerte</a:t>
                      </a:r>
                      <a:endParaRPr lang="es-ES" sz="10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u="none" strike="noStrike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enlace</a:t>
                      </a:r>
                      <a:endParaRPr lang="es-ES" sz="1600" dirty="0">
                        <a:solidFill>
                          <a:srgbClr val="0000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Ocho mujeres imprescindibles y 'olvidadas'</a:t>
                      </a:r>
                      <a:endParaRPr lang="es-ES" sz="10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065556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753</TotalTime>
  <Words>410</Words>
  <Application>Microsoft Macintosh PowerPoint</Application>
  <PresentationFormat>A4 (210 x 297 mm)</PresentationFormat>
  <Paragraphs>80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ＭＳ 明朝</vt:lpstr>
      <vt:lpstr>Arial</vt:lpstr>
      <vt:lpstr>Arial Narrow</vt:lpstr>
      <vt:lpstr>Calibri</vt:lpstr>
      <vt:lpstr>Cambria</vt:lpstr>
      <vt:lpstr>Corbel</vt:lpstr>
      <vt:lpstr>Courier New</vt:lpstr>
      <vt:lpstr>Times New Roman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82</cp:revision>
  <dcterms:created xsi:type="dcterms:W3CDTF">2018-05-05T18:47:48Z</dcterms:created>
  <dcterms:modified xsi:type="dcterms:W3CDTF">2019-01-15T17:04:44Z</dcterms:modified>
</cp:coreProperties>
</file>