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297" r:id="rId3"/>
    <p:sldId id="295" r:id="rId4"/>
    <p:sldId id="296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qRBt0vI1cw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qRBt0vI1cw" TargetMode="External"/><Relationship Id="rId5" Type="http://schemas.openxmlformats.org/officeDocument/2006/relationships/hyperlink" Target="https://educrea.cl/wp-content/uploads/2017/09/DOC1-laentrevista.pdf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1120287" y="2921168"/>
            <a:ext cx="4089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MUJER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4992714" y="3598015"/>
            <a:ext cx="1412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6 DE 109</a:t>
            </a:r>
          </a:p>
        </p:txBody>
      </p:sp>
    </p:spTree>
    <p:extLst>
      <p:ext uri="{BB962C8B-B14F-4D97-AF65-F5344CB8AC3E}">
        <p14:creationId xmlns:p14="http://schemas.microsoft.com/office/powerpoint/2010/main" val="414079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93628"/>
            <a:ext cx="43423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“6 de 109”, este es el número de mujeres en el primer Parlamento de Andalucía el 21 de junio de 1982. 6 pioneras de un total de 109 parlamentarios. Una cifra que nada tiene que ver con la cifra actual, que si bien es mayor, aún es insuficiente.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Te invito a que veas el siguiente vídeo para que puedas contestar a las siguientes preguntas para vuestra reflexión.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	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_tradnl" sz="1100" u="sng" dirty="0">
                <a:hlinkClick r:id="rId3"/>
              </a:rPr>
              <a:t>Enlace a vídeo</a:t>
            </a:r>
            <a:r>
              <a:rPr lang="es-ES_tradnl" sz="1100" dirty="0"/>
              <a:t>. </a:t>
            </a:r>
            <a:r>
              <a:rPr lang="es-ES_tradnl" sz="1050" b="1" dirty="0">
                <a:solidFill>
                  <a:schemeClr val="bg1"/>
                </a:solidFill>
              </a:rPr>
              <a:t>Archivo Canal Sur. @ArchivoCanalSur.</a:t>
            </a:r>
            <a:r>
              <a:rPr lang="es-ES_tradnl" sz="1100" b="1" dirty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Sólo hubo seis mujeres diputadas: Ángeles Cobo, Amparo Rubiales, Hortensia Gutiérrez y Amalia Jiménez (PSOE-A), Pilar Pulgar (UCD) y Carmen Martínez Rodríguez (AP). 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Fueron las únicas mujeres parlamentarias entre los 109 representantes en la 1ª legislatura (1982 - 1986).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283326"/>
            <a:ext cx="4073409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significa “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romper techos de cristal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”?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¿Por qué crees que la mujer tuvo tan difícil llegar a la vida política de alto nivel?</a:t>
            </a: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el acceso de la mujer a la política puede ser un instrumento para cambiar las desigualdades de género?</a:t>
            </a: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5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¿Qué medidas hubieras tomado en primer lugar si fueras elegida como la primera ministra de tu país?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169556"/>
            <a:ext cx="4065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Buscad información para conocer y localizar quiénes fueron las primeras mujeres parlamentarias que llegaron al parlamento de Andalucía y algunos datos biográficos de interés.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equipo, observad el vídeo propuesto.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Preparad una batería de preguntas que realizaríais a ellas, seleccionando las que vais a hacer.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Realizad una hipotética entrevista donde se exponga qué creen que sintieron ellas con su nombramiento y las dificultades que encontraron.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de 109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21" name="Imagen 20" descr="Macintosh HD:Users:Trabajo:Desktop:Captura de pantalla 2018-05-16 a las 0.54.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2" y="3075840"/>
            <a:ext cx="3119429" cy="1666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57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6"/>
            <a:ext cx="4342356" cy="540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las primeras mujeres que alcanzaron el cargo de representantes de la soberanía popular en el primer Parlamento de Andalucía.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Componer una entrevista como medio de expresión escrita y oral.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6 de 109”, este es el número de mujeres en el primer Parlamento de Andalucía el 21 de junio de 1982.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Sólo hubo seis mujeres diputadas: Ángeles Cobo, Amparo Rubiales, Hortensia Gutiérrez y Amalia Jiménez (PSOE-A), Pilar Pulgar (UCD) y Carmen Martínez Rodríguez (AP). 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Fueron las únicas mujeres parlamentarias entre los 109 representantes en la 1ª legislatura (1982 - 1986).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</a:p>
          <a:p>
            <a:pPr algn="just"/>
            <a:r>
              <a:rPr lang="es-ES_tradnl" sz="1400" b="1" dirty="0">
                <a:solidFill>
                  <a:schemeClr val="bg1"/>
                </a:solidFill>
                <a:latin typeface="Arial Narrow"/>
                <a:cs typeface="Arial Narrow"/>
              </a:rPr>
              <a:t>	Todas diferentes pero que en común tuvieron que romper muchos techos de cristal en un Parlamento controlado por hombres.</a:t>
            </a:r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PARA AMPLIAR: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  <a:hlinkClick r:id="rId5"/>
              </a:rPr>
              <a:t>ENLACE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 La entrevista, ¿cómo trabajarla en el aula?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  <a:hlinkClick r:id="rId6"/>
              </a:rPr>
              <a:t>ENLACE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 CANAL SUR. Vídeo: Mujeres diputadas en 1982.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100" b="1" dirty="0">
                <a:solidFill>
                  <a:srgbClr val="007A00"/>
                </a:solidFill>
                <a:latin typeface="Arial Narrow"/>
                <a:cs typeface="Arial Narrow"/>
              </a:rPr>
              <a:t>PRIMARIA – SECUNDARIA - FORMACIÓN PROFESIONAL BÁSICA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320372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Buscar información para conocer y localizar quiénes fueron las primeras parlamentarias en Andalucía y algunos datos biográficos de interés.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equipo, observar el vídeo propuesto.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Seleccionar algunas de las actividades propuestas en el enlace sobre cómo realizar una entrevista. (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  <a:hlinkClick r:id="rId5"/>
              </a:rPr>
              <a:t>enlace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Realizar una hipotética entrevista donde se exponga que creen que sintieron ellas con su elección y las dificultades que encontraron.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461039"/>
            <a:ext cx="4074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recreará una hipotética entrevista con algunas de las parlamentarias andaluzas elegidas por primera vez en 1982 en el que cuenten qué sintieron cuando fueron nombradas o las dificultades que encontraron en el ejercicio de su labor.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de 109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428176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759</TotalTime>
  <Words>305</Words>
  <Application>Microsoft Macintosh PowerPoint</Application>
  <PresentationFormat>A4 (210 x 297 mm)</PresentationFormat>
  <Paragraphs>61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85</cp:revision>
  <dcterms:created xsi:type="dcterms:W3CDTF">2018-05-05T18:47:48Z</dcterms:created>
  <dcterms:modified xsi:type="dcterms:W3CDTF">2019-01-15T17:11:03Z</dcterms:modified>
</cp:coreProperties>
</file>