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60" r:id="rId2"/>
    <p:sldId id="305" r:id="rId3"/>
    <p:sldId id="306" r:id="rId4"/>
    <p:sldId id="307" r:id="rId5"/>
  </p:sldIdLst>
  <p:sldSz cx="9906000" cy="6858000" type="A4"/>
  <p:notesSz cx="9144000" cy="6858000"/>
  <p:defaultTextStyle>
    <a:defPPr>
      <a:defRPr lang="en-US"/>
    </a:defPPr>
    <a:lvl1pPr marL="0" algn="l" defTabSz="402282" rtl="0" eaLnBrk="1" latinLnBrk="0" hangingPunct="1">
      <a:defRPr sz="1600" kern="1200">
        <a:solidFill>
          <a:schemeClr val="tx1"/>
        </a:solidFill>
        <a:latin typeface="+mn-lt"/>
        <a:ea typeface="+mn-ea"/>
        <a:cs typeface="+mn-cs"/>
      </a:defRPr>
    </a:lvl1pPr>
    <a:lvl2pPr marL="402282" algn="l" defTabSz="402282" rtl="0" eaLnBrk="1" latinLnBrk="0" hangingPunct="1">
      <a:defRPr sz="1600" kern="1200">
        <a:solidFill>
          <a:schemeClr val="tx1"/>
        </a:solidFill>
        <a:latin typeface="+mn-lt"/>
        <a:ea typeface="+mn-ea"/>
        <a:cs typeface="+mn-cs"/>
      </a:defRPr>
    </a:lvl2pPr>
    <a:lvl3pPr marL="804565" algn="l" defTabSz="402282" rtl="0" eaLnBrk="1" latinLnBrk="0" hangingPunct="1">
      <a:defRPr sz="1600" kern="1200">
        <a:solidFill>
          <a:schemeClr val="tx1"/>
        </a:solidFill>
        <a:latin typeface="+mn-lt"/>
        <a:ea typeface="+mn-ea"/>
        <a:cs typeface="+mn-cs"/>
      </a:defRPr>
    </a:lvl3pPr>
    <a:lvl4pPr marL="1206848" algn="l" defTabSz="402282" rtl="0" eaLnBrk="1" latinLnBrk="0" hangingPunct="1">
      <a:defRPr sz="1600" kern="1200">
        <a:solidFill>
          <a:schemeClr val="tx1"/>
        </a:solidFill>
        <a:latin typeface="+mn-lt"/>
        <a:ea typeface="+mn-ea"/>
        <a:cs typeface="+mn-cs"/>
      </a:defRPr>
    </a:lvl4pPr>
    <a:lvl5pPr marL="1609131" algn="l" defTabSz="402282" rtl="0" eaLnBrk="1" latinLnBrk="0" hangingPunct="1">
      <a:defRPr sz="1600" kern="1200">
        <a:solidFill>
          <a:schemeClr val="tx1"/>
        </a:solidFill>
        <a:latin typeface="+mn-lt"/>
        <a:ea typeface="+mn-ea"/>
        <a:cs typeface="+mn-cs"/>
      </a:defRPr>
    </a:lvl5pPr>
    <a:lvl6pPr marL="2011413" algn="l" defTabSz="402282" rtl="0" eaLnBrk="1" latinLnBrk="0" hangingPunct="1">
      <a:defRPr sz="1600" kern="1200">
        <a:solidFill>
          <a:schemeClr val="tx1"/>
        </a:solidFill>
        <a:latin typeface="+mn-lt"/>
        <a:ea typeface="+mn-ea"/>
        <a:cs typeface="+mn-cs"/>
      </a:defRPr>
    </a:lvl6pPr>
    <a:lvl7pPr marL="2413695" algn="l" defTabSz="402282" rtl="0" eaLnBrk="1" latinLnBrk="0" hangingPunct="1">
      <a:defRPr sz="1600" kern="1200">
        <a:solidFill>
          <a:schemeClr val="tx1"/>
        </a:solidFill>
        <a:latin typeface="+mn-lt"/>
        <a:ea typeface="+mn-ea"/>
        <a:cs typeface="+mn-cs"/>
      </a:defRPr>
    </a:lvl7pPr>
    <a:lvl8pPr marL="2815978" algn="l" defTabSz="402282" rtl="0" eaLnBrk="1" latinLnBrk="0" hangingPunct="1">
      <a:defRPr sz="1600" kern="1200">
        <a:solidFill>
          <a:schemeClr val="tx1"/>
        </a:solidFill>
        <a:latin typeface="+mn-lt"/>
        <a:ea typeface="+mn-ea"/>
        <a:cs typeface="+mn-cs"/>
      </a:defRPr>
    </a:lvl8pPr>
    <a:lvl9pPr marL="3218261" algn="l" defTabSz="40228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FF"/>
    <a:srgbClr val="108040"/>
    <a:srgbClr val="007A00"/>
    <a:srgbClr val="326B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9"/>
    <p:restoredTop sz="94733"/>
  </p:normalViewPr>
  <p:slideViewPr>
    <p:cSldViewPr snapToGrid="0" snapToObjects="1">
      <p:cViewPr varScale="1">
        <p:scale>
          <a:sx n="106" d="100"/>
          <a:sy n="106" d="100"/>
        </p:scale>
        <p:origin x="1704" y="17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45B24EF-DA96-2349-AFB1-295DA444FFD9}" type="datetimeFigureOut">
              <a:rPr lang="es-ES" smtClean="0"/>
              <a:t>15/1/19</a:t>
            </a:fld>
            <a:endParaRPr lang="es-ES"/>
          </a:p>
        </p:txBody>
      </p:sp>
      <p:sp>
        <p:nvSpPr>
          <p:cNvPr id="4" name="Marcador de imagen de diapositiva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579A1B1-73E6-4143-BDB4-7EABD1D5B3D0}" type="slidenum">
              <a:rPr lang="es-ES" smtClean="0"/>
              <a:t>‹Nº›</a:t>
            </a:fld>
            <a:endParaRPr lang="es-ES"/>
          </a:p>
        </p:txBody>
      </p:sp>
    </p:spTree>
    <p:extLst>
      <p:ext uri="{BB962C8B-B14F-4D97-AF65-F5344CB8AC3E}">
        <p14:creationId xmlns:p14="http://schemas.microsoft.com/office/powerpoint/2010/main" val="238548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95463" y="4464028"/>
            <a:ext cx="7429500" cy="1641490"/>
          </a:xfrm>
        </p:spPr>
        <p:txBody>
          <a:bodyPr wrap="none" anchor="t">
            <a:normAutofit/>
          </a:bodyPr>
          <a:lstStyle>
            <a:lvl1pPr algn="r">
              <a:defRPr sz="8500" b="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3" name="Subtitle 2"/>
          <p:cNvSpPr>
            <a:spLocks noGrp="1"/>
          </p:cNvSpPr>
          <p:nvPr>
            <p:ph type="subTitle" idx="1"/>
          </p:nvPr>
        </p:nvSpPr>
        <p:spPr>
          <a:xfrm>
            <a:off x="1795462" y="3694376"/>
            <a:ext cx="7429500" cy="754025"/>
          </a:xfrm>
        </p:spPr>
        <p:txBody>
          <a:bodyPr anchor="b">
            <a:normAutofit/>
          </a:bodyPr>
          <a:lstStyle>
            <a:lvl1pPr marL="0" indent="0" algn="r">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4367161"/>
            <a:ext cx="8543925" cy="819355"/>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682327" y="987426"/>
            <a:ext cx="8543925" cy="337973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682328" y="5186516"/>
            <a:ext cx="8542635" cy="682472"/>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B80C674-7DFC-42FE-B9CD-82963CDB1557}"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5"/>
            <a:ext cx="8543925" cy="3534344"/>
          </a:xfrm>
        </p:spPr>
        <p:txBody>
          <a:bodyPr anchor="ctr"/>
          <a:lstStyle>
            <a:lvl1pPr>
              <a:defRPr sz="2800"/>
            </a:lvl1pPr>
          </a:lstStyle>
          <a:p>
            <a:r>
              <a:rPr lang="es-ES_tradnl"/>
              <a:t>Clic para editar título</a:t>
            </a:r>
            <a:endParaRPr lang="en-US" dirty="0"/>
          </a:p>
        </p:txBody>
      </p:sp>
      <p:sp>
        <p:nvSpPr>
          <p:cNvPr id="4" name="Text Placeholder 3"/>
          <p:cNvSpPr>
            <a:spLocks noGrp="1"/>
          </p:cNvSpPr>
          <p:nvPr>
            <p:ph type="body" sz="half" idx="2"/>
          </p:nvPr>
        </p:nvSpPr>
        <p:spPr>
          <a:xfrm>
            <a:off x="682328" y="4489399"/>
            <a:ext cx="8542635" cy="1501826"/>
          </a:xfrm>
        </p:spPr>
        <p:txBody>
          <a:bodyPr anchor="ct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076456F-F47D-4F25-8053-2A695DA0CA7D}"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047" y="365125"/>
            <a:ext cx="7558486" cy="2992904"/>
          </a:xfrm>
        </p:spPr>
        <p:txBody>
          <a:bodyPr anchor="ctr"/>
          <a:lstStyle>
            <a:lvl1pPr>
              <a:defRPr sz="3900"/>
            </a:lvl1pPr>
          </a:lstStyle>
          <a:p>
            <a:r>
              <a:rPr lang="es-ES_tradnl"/>
              <a:t>Clic para editar título</a:t>
            </a:r>
            <a:endParaRPr lang="en-US" dirty="0"/>
          </a:p>
        </p:txBody>
      </p:sp>
      <p:sp>
        <p:nvSpPr>
          <p:cNvPr id="12" name="Text Placeholder 3"/>
          <p:cNvSpPr>
            <a:spLocks noGrp="1"/>
          </p:cNvSpPr>
          <p:nvPr>
            <p:ph type="body" sz="half" idx="13"/>
          </p:nvPr>
        </p:nvSpPr>
        <p:spPr>
          <a:xfrm>
            <a:off x="1398024" y="3365557"/>
            <a:ext cx="7111243" cy="548968"/>
          </a:xfrm>
        </p:spPr>
        <p:txBody>
          <a:bodyPr anchor="t">
            <a:normAutofit/>
          </a:bodyPr>
          <a:lstStyle>
            <a:lvl1pPr marL="0" indent="0">
              <a:buNone/>
              <a:defRPr sz="12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4" name="Text Placeholder 3"/>
          <p:cNvSpPr>
            <a:spLocks noGrp="1"/>
          </p:cNvSpPr>
          <p:nvPr>
            <p:ph type="body" sz="half" idx="2"/>
          </p:nvPr>
        </p:nvSpPr>
        <p:spPr>
          <a:xfrm>
            <a:off x="681038" y="4501729"/>
            <a:ext cx="8541344" cy="1489496"/>
          </a:xfrm>
        </p:spPr>
        <p:txBody>
          <a:bodyPr anchor="ctr">
            <a:normAutofit/>
          </a:bodyP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5D6C7379-69CC-4837-9905-BEBA22830C8A}"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
        <p:nvSpPr>
          <p:cNvPr id="9" name="TextBox 8"/>
          <p:cNvSpPr txBox="1"/>
          <p:nvPr/>
        </p:nvSpPr>
        <p:spPr>
          <a:xfrm>
            <a:off x="902723" y="786824"/>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000" dirty="0">
                <a:solidFill>
                  <a:schemeClr val="tx1"/>
                </a:solidFill>
                <a:effectLst/>
              </a:rPr>
              <a:t>“</a:t>
            </a:r>
          </a:p>
        </p:txBody>
      </p:sp>
      <p:sp>
        <p:nvSpPr>
          <p:cNvPr id="10" name="TextBox 9"/>
          <p:cNvSpPr txBox="1"/>
          <p:nvPr/>
        </p:nvSpPr>
        <p:spPr>
          <a:xfrm>
            <a:off x="8480723" y="2743200"/>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2327" y="2326968"/>
            <a:ext cx="8543925" cy="2511835"/>
          </a:xfrm>
        </p:spPr>
        <p:txBody>
          <a:bodyPr anchor="b">
            <a:normAutofit/>
          </a:bodyPr>
          <a:lstStyle>
            <a:lvl1pPr>
              <a:defRPr sz="4800"/>
            </a:lvl1pPr>
          </a:lstStyle>
          <a:p>
            <a:r>
              <a:rPr lang="es-ES_tradnl"/>
              <a:t>Clic para editar título</a:t>
            </a:r>
            <a:endParaRPr lang="en-US" dirty="0"/>
          </a:p>
        </p:txBody>
      </p:sp>
      <p:sp>
        <p:nvSpPr>
          <p:cNvPr id="4" name="Text Placeholder 3"/>
          <p:cNvSpPr>
            <a:spLocks noGrp="1"/>
          </p:cNvSpPr>
          <p:nvPr>
            <p:ph type="body" sz="half" idx="2"/>
          </p:nvPr>
        </p:nvSpPr>
        <p:spPr>
          <a:xfrm>
            <a:off x="682328" y="4850581"/>
            <a:ext cx="8542635" cy="1140644"/>
          </a:xfrm>
        </p:spPr>
        <p:txBody>
          <a:bodyPr anchor="t"/>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9EB8B7E-8AEE-4F10-BFEE-C999AD004D36}"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7" name="Text Placeholder 2"/>
          <p:cNvSpPr>
            <a:spLocks noGrp="1"/>
          </p:cNvSpPr>
          <p:nvPr>
            <p:ph type="body" idx="1"/>
          </p:nvPr>
        </p:nvSpPr>
        <p:spPr>
          <a:xfrm>
            <a:off x="1086542" y="1885950"/>
            <a:ext cx="2394328" cy="576262"/>
          </a:xfrm>
        </p:spPr>
        <p:txBody>
          <a:bodyPr anchor="b">
            <a:noAutofit/>
          </a:bodyPr>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8" name="Text Placeholder 3"/>
          <p:cNvSpPr>
            <a:spLocks noGrp="1"/>
          </p:cNvSpPr>
          <p:nvPr>
            <p:ph type="body" sz="half" idx="15"/>
          </p:nvPr>
        </p:nvSpPr>
        <p:spPr>
          <a:xfrm>
            <a:off x="1102399" y="2571750"/>
            <a:ext cx="237847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9" name="Text Placeholder 4"/>
          <p:cNvSpPr>
            <a:spLocks noGrp="1"/>
          </p:cNvSpPr>
          <p:nvPr>
            <p:ph type="body" sz="quarter" idx="3"/>
          </p:nvPr>
        </p:nvSpPr>
        <p:spPr>
          <a:xfrm>
            <a:off x="3727746" y="1885950"/>
            <a:ext cx="2385696" cy="576262"/>
          </a:xfrm>
        </p:spPr>
        <p:txBody>
          <a:bodyPr vert="horz" lIns="80456" tIns="40228" rIns="80456" bIns="40228" rtlCol="0" anchor="b">
            <a:no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0" name="Text Placeholder 3"/>
          <p:cNvSpPr>
            <a:spLocks noGrp="1"/>
          </p:cNvSpPr>
          <p:nvPr>
            <p:ph type="body" sz="half" idx="16"/>
          </p:nvPr>
        </p:nvSpPr>
        <p:spPr>
          <a:xfrm>
            <a:off x="3719171" y="2571750"/>
            <a:ext cx="2394270"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11" name="Text Placeholder 4"/>
          <p:cNvSpPr>
            <a:spLocks noGrp="1"/>
          </p:cNvSpPr>
          <p:nvPr>
            <p:ph type="body" sz="quarter" idx="13"/>
          </p:nvPr>
        </p:nvSpPr>
        <p:spPr>
          <a:xfrm>
            <a:off x="6361092" y="1885950"/>
            <a:ext cx="2382342" cy="576262"/>
          </a:xfrm>
        </p:spPr>
        <p:txBody>
          <a:bodyPr vert="horz" lIns="80456" tIns="40228" rIns="80456" bIns="40228" rtlCol="0" anchor="b">
            <a:noAutofit/>
          </a:bodyPr>
          <a:lstStyle>
            <a:lvl1pPr>
              <a:buNone/>
              <a:defRPr lang="en-US" sz="21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2" name="Text Placeholder 3"/>
          <p:cNvSpPr>
            <a:spLocks noGrp="1"/>
          </p:cNvSpPr>
          <p:nvPr>
            <p:ph type="body" sz="half" idx="17"/>
          </p:nvPr>
        </p:nvSpPr>
        <p:spPr>
          <a:xfrm>
            <a:off x="6361092" y="2571750"/>
            <a:ext cx="238234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8668F3F9-58BC-440B-B37B-805B9055EF92}"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19" name="Text Placeholder 2"/>
          <p:cNvSpPr>
            <a:spLocks noGrp="1"/>
          </p:cNvSpPr>
          <p:nvPr>
            <p:ph type="body" idx="1"/>
          </p:nvPr>
        </p:nvSpPr>
        <p:spPr>
          <a:xfrm>
            <a:off x="1082319" y="4297503"/>
            <a:ext cx="238879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0" name="Picture Placeholder 2"/>
          <p:cNvSpPr>
            <a:spLocks noGrp="1" noChangeAspect="1"/>
          </p:cNvSpPr>
          <p:nvPr>
            <p:ph type="pic" idx="15"/>
          </p:nvPr>
        </p:nvSpPr>
        <p:spPr>
          <a:xfrm>
            <a:off x="1082319" y="2256354"/>
            <a:ext cx="238879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1" name="Text Placeholder 3"/>
          <p:cNvSpPr>
            <a:spLocks noGrp="1"/>
          </p:cNvSpPr>
          <p:nvPr>
            <p:ph type="body" sz="half" idx="18"/>
          </p:nvPr>
        </p:nvSpPr>
        <p:spPr>
          <a:xfrm>
            <a:off x="1082319" y="4873766"/>
            <a:ext cx="2388791"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2" name="Text Placeholder 4"/>
          <p:cNvSpPr>
            <a:spLocks noGrp="1"/>
          </p:cNvSpPr>
          <p:nvPr>
            <p:ph type="body" sz="quarter" idx="3"/>
          </p:nvPr>
        </p:nvSpPr>
        <p:spPr>
          <a:xfrm>
            <a:off x="3712312" y="4297503"/>
            <a:ext cx="238105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3" name="Picture Placeholder 2"/>
          <p:cNvSpPr>
            <a:spLocks noGrp="1" noChangeAspect="1"/>
          </p:cNvSpPr>
          <p:nvPr>
            <p:ph type="pic" idx="21"/>
          </p:nvPr>
        </p:nvSpPr>
        <p:spPr>
          <a:xfrm>
            <a:off x="3712310" y="2256354"/>
            <a:ext cx="2381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4" name="Text Placeholder 3"/>
          <p:cNvSpPr>
            <a:spLocks noGrp="1"/>
          </p:cNvSpPr>
          <p:nvPr>
            <p:ph type="body" sz="half" idx="19"/>
          </p:nvPr>
        </p:nvSpPr>
        <p:spPr>
          <a:xfrm>
            <a:off x="3711210" y="4873765"/>
            <a:ext cx="2384205"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5" name="Text Placeholder 4"/>
          <p:cNvSpPr>
            <a:spLocks noGrp="1"/>
          </p:cNvSpPr>
          <p:nvPr>
            <p:ph type="body" sz="quarter" idx="13"/>
          </p:nvPr>
        </p:nvSpPr>
        <p:spPr>
          <a:xfrm>
            <a:off x="6341012" y="4297503"/>
            <a:ext cx="2382342"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6" name="Picture Placeholder 2"/>
          <p:cNvSpPr>
            <a:spLocks noGrp="1" noChangeAspect="1"/>
          </p:cNvSpPr>
          <p:nvPr>
            <p:ph type="pic" idx="22"/>
          </p:nvPr>
        </p:nvSpPr>
        <p:spPr>
          <a:xfrm>
            <a:off x="6341011" y="2256354"/>
            <a:ext cx="238234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7" name="Text Placeholder 3"/>
          <p:cNvSpPr>
            <a:spLocks noGrp="1"/>
          </p:cNvSpPr>
          <p:nvPr>
            <p:ph type="body" sz="half" idx="20"/>
          </p:nvPr>
        </p:nvSpPr>
        <p:spPr>
          <a:xfrm>
            <a:off x="6340910" y="4873763"/>
            <a:ext cx="2385498"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0D5A53AF-48EA-489D-8260-9DCAB666386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694308" y="4464028"/>
            <a:ext cx="7429500" cy="1641490"/>
          </a:xfrm>
        </p:spPr>
        <p:txBody>
          <a:bodyPr wrap="none" anchor="t">
            <a:normAutofit/>
          </a:bodyPr>
          <a:lstStyle>
            <a:lvl1pPr algn="l">
              <a:defRPr sz="8500" b="0" spc="-264">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8" name="Subtitle 2"/>
          <p:cNvSpPr>
            <a:spLocks noGrp="1"/>
          </p:cNvSpPr>
          <p:nvPr>
            <p:ph type="subTitle" idx="1"/>
          </p:nvPr>
        </p:nvSpPr>
        <p:spPr>
          <a:xfrm>
            <a:off x="694308" y="3693675"/>
            <a:ext cx="7429500" cy="754025"/>
          </a:xfrm>
        </p:spPr>
        <p:txBody>
          <a:bodyPr anchor="b">
            <a:normAutofit/>
          </a:bodyPr>
          <a:lstStyle>
            <a:lvl1pPr marL="0" indent="0" algn="l">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910000" y="1825625"/>
            <a:ext cx="4082988"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5134870" y="1825625"/>
            <a:ext cx="4090093"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6"/>
            <a:ext cx="8543925" cy="1325563"/>
          </a:xfrm>
        </p:spPr>
        <p:txBody>
          <a:bodyPr/>
          <a:lstStyle/>
          <a:p>
            <a:r>
              <a:rPr lang="es-ES_tradnl"/>
              <a:t>Clic para editar título</a:t>
            </a:r>
            <a:endParaRPr lang="en-US" dirty="0"/>
          </a:p>
        </p:txBody>
      </p:sp>
      <p:sp>
        <p:nvSpPr>
          <p:cNvPr id="3" name="Text Placeholder 2"/>
          <p:cNvSpPr>
            <a:spLocks noGrp="1"/>
          </p:cNvSpPr>
          <p:nvPr>
            <p:ph type="body" idx="1"/>
          </p:nvPr>
        </p:nvSpPr>
        <p:spPr>
          <a:xfrm>
            <a:off x="910000" y="1681163"/>
            <a:ext cx="4082988" cy="823912"/>
          </a:xfrm>
        </p:spPr>
        <p:txBody>
          <a:bodyPr anchor="b"/>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4" name="Content Placeholder 3"/>
          <p:cNvSpPr>
            <a:spLocks noGrp="1"/>
          </p:cNvSpPr>
          <p:nvPr>
            <p:ph sz="half" idx="2"/>
          </p:nvPr>
        </p:nvSpPr>
        <p:spPr>
          <a:xfrm>
            <a:off x="910000" y="2505075"/>
            <a:ext cx="40829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5134871" y="1681163"/>
            <a:ext cx="4091382" cy="823912"/>
          </a:xfrm>
        </p:spPr>
        <p:txBody>
          <a:bodyPr vert="horz" lIns="80456" tIns="40228" rIns="80456" bIns="40228" rtlCol="0" anchor="b">
            <a:norm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6" name="Content Placeholder 5"/>
          <p:cNvSpPr>
            <a:spLocks noGrp="1"/>
          </p:cNvSpPr>
          <p:nvPr>
            <p:ph sz="quarter" idx="4"/>
          </p:nvPr>
        </p:nvSpPr>
        <p:spPr>
          <a:xfrm>
            <a:off x="5134871" y="2505075"/>
            <a:ext cx="4091382"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1/15/19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Content Placeholder 2"/>
          <p:cNvSpPr>
            <a:spLocks noGrp="1"/>
          </p:cNvSpPr>
          <p:nvPr>
            <p:ph idx="1"/>
          </p:nvPr>
        </p:nvSpPr>
        <p:spPr>
          <a:xfrm>
            <a:off x="4211340" y="987426"/>
            <a:ext cx="5014913" cy="487362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F7D1BD23-6E54-4D9D-AD88-A2813C73CC25}"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471A834-4F3C-4AF9-9C74-05EC35A0F29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80456" tIns="40228" rIns="80456" bIns="40228"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910000" y="1825625"/>
            <a:ext cx="8314963" cy="4351338"/>
          </a:xfrm>
          <a:prstGeom prst="rect">
            <a:avLst/>
          </a:prstGeom>
        </p:spPr>
        <p:txBody>
          <a:bodyPr vert="horz" lIns="80456" tIns="40228" rIns="80456" bIns="40228"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80456" tIns="40228" rIns="80456" bIns="40228" rtlCol="0" anchor="ctr"/>
          <a:lstStyle>
            <a:lvl1pPr algn="l">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1/15/19</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80456" tIns="40228" rIns="80456" bIns="40228" rtlCol="0" anchor="ctr"/>
          <a:lstStyle>
            <a:lvl1pPr algn="ct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80456" tIns="40228" rIns="80456" bIns="40228" rtlCol="0" anchor="ctr"/>
          <a:lstStyle>
            <a:lvl1pPr algn="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804565" rtl="0" eaLnBrk="1" latinLnBrk="0" hangingPunct="1">
        <a:lnSpc>
          <a:spcPct val="90000"/>
        </a:lnSpc>
        <a:spcBef>
          <a:spcPct val="0"/>
        </a:spcBef>
        <a:buNone/>
        <a:defRPr sz="48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01142" indent="-201142" algn="l" defTabSz="804565" rtl="0" eaLnBrk="1" latinLnBrk="0" hangingPunct="1">
        <a:lnSpc>
          <a:spcPct val="90000"/>
        </a:lnSpc>
        <a:spcBef>
          <a:spcPts val="880"/>
        </a:spcBef>
        <a:buFont typeface="Arial" panose="020B0604020202020204" pitchFamily="34" charset="0"/>
        <a:buChar char="•"/>
        <a:defRPr sz="2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03424" indent="-201142" algn="l" defTabSz="804565" rtl="0" eaLnBrk="1" latinLnBrk="0" hangingPunct="1">
        <a:lnSpc>
          <a:spcPct val="90000"/>
        </a:lnSpc>
        <a:spcBef>
          <a:spcPts val="44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005706" indent="-201142" algn="l" defTabSz="804565" rtl="0" eaLnBrk="1" latinLnBrk="0" hangingPunct="1">
        <a:lnSpc>
          <a:spcPct val="90000"/>
        </a:lnSpc>
        <a:spcBef>
          <a:spcPts val="44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407989"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10271"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12555"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6pPr>
      <a:lvl7pPr marL="2614837"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7pPr>
      <a:lvl8pPr marL="3017119"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8pPr>
      <a:lvl9pPr marL="3419402"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04565" rtl="0" eaLnBrk="1" latinLnBrk="0" hangingPunct="1">
        <a:defRPr sz="1600" kern="1200">
          <a:solidFill>
            <a:schemeClr val="tx1"/>
          </a:solidFill>
          <a:latin typeface="+mn-lt"/>
          <a:ea typeface="+mn-ea"/>
          <a:cs typeface="+mn-cs"/>
        </a:defRPr>
      </a:lvl1pPr>
      <a:lvl2pPr marL="402282" algn="l" defTabSz="804565" rtl="0" eaLnBrk="1" latinLnBrk="0" hangingPunct="1">
        <a:defRPr sz="1600" kern="1200">
          <a:solidFill>
            <a:schemeClr val="tx1"/>
          </a:solidFill>
          <a:latin typeface="+mn-lt"/>
          <a:ea typeface="+mn-ea"/>
          <a:cs typeface="+mn-cs"/>
        </a:defRPr>
      </a:lvl2pPr>
      <a:lvl3pPr marL="804565" algn="l" defTabSz="804565" rtl="0" eaLnBrk="1" latinLnBrk="0" hangingPunct="1">
        <a:defRPr sz="1600" kern="1200">
          <a:solidFill>
            <a:schemeClr val="tx1"/>
          </a:solidFill>
          <a:latin typeface="+mn-lt"/>
          <a:ea typeface="+mn-ea"/>
          <a:cs typeface="+mn-cs"/>
        </a:defRPr>
      </a:lvl3pPr>
      <a:lvl4pPr marL="1206848" algn="l" defTabSz="804565" rtl="0" eaLnBrk="1" latinLnBrk="0" hangingPunct="1">
        <a:defRPr sz="1600" kern="1200">
          <a:solidFill>
            <a:schemeClr val="tx1"/>
          </a:solidFill>
          <a:latin typeface="+mn-lt"/>
          <a:ea typeface="+mn-ea"/>
          <a:cs typeface="+mn-cs"/>
        </a:defRPr>
      </a:lvl4pPr>
      <a:lvl5pPr marL="1609131" algn="l" defTabSz="804565" rtl="0" eaLnBrk="1" latinLnBrk="0" hangingPunct="1">
        <a:defRPr sz="1600" kern="1200">
          <a:solidFill>
            <a:schemeClr val="tx1"/>
          </a:solidFill>
          <a:latin typeface="+mn-lt"/>
          <a:ea typeface="+mn-ea"/>
          <a:cs typeface="+mn-cs"/>
        </a:defRPr>
      </a:lvl5pPr>
      <a:lvl6pPr marL="2011413" algn="l" defTabSz="804565" rtl="0" eaLnBrk="1" latinLnBrk="0" hangingPunct="1">
        <a:defRPr sz="1600" kern="1200">
          <a:solidFill>
            <a:schemeClr val="tx1"/>
          </a:solidFill>
          <a:latin typeface="+mn-lt"/>
          <a:ea typeface="+mn-ea"/>
          <a:cs typeface="+mn-cs"/>
        </a:defRPr>
      </a:lvl6pPr>
      <a:lvl7pPr marL="2413695" algn="l" defTabSz="804565" rtl="0" eaLnBrk="1" latinLnBrk="0" hangingPunct="1">
        <a:defRPr sz="1600" kern="1200">
          <a:solidFill>
            <a:schemeClr val="tx1"/>
          </a:solidFill>
          <a:latin typeface="+mn-lt"/>
          <a:ea typeface="+mn-ea"/>
          <a:cs typeface="+mn-cs"/>
        </a:defRPr>
      </a:lvl7pPr>
      <a:lvl8pPr marL="2815978" algn="l" defTabSz="804565" rtl="0" eaLnBrk="1" latinLnBrk="0" hangingPunct="1">
        <a:defRPr sz="1600" kern="1200">
          <a:solidFill>
            <a:schemeClr val="tx1"/>
          </a:solidFill>
          <a:latin typeface="+mn-lt"/>
          <a:ea typeface="+mn-ea"/>
          <a:cs typeface="+mn-cs"/>
        </a:defRPr>
      </a:lvl8pPr>
      <a:lvl9pPr marL="3218261" algn="l" defTabSz="80456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laboraeducacion30.juntadeandalucia.es/educacion/colabora/web/vivir-y-sentir-la-memoria/inicio" TargetMode="External"/><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piktochart.com/" TargetMode="External"/><Relationship Id="rId3" Type="http://schemas.openxmlformats.org/officeDocument/2006/relationships/image" Target="../media/image6.png"/><Relationship Id="rId7" Type="http://schemas.openxmlformats.org/officeDocument/2006/relationships/hyperlink" Target="https://www.canva.com/es_es/"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descr="simbpg10">
            <a:extLst>
              <a:ext uri="{FF2B5EF4-FFF2-40B4-BE49-F238E27FC236}">
                <a16:creationId xmlns:a16="http://schemas.microsoft.com/office/drawing/2014/main" id="{06B0D8F0-EEEA-FA4B-AE31-5C263BDAFD1A}"/>
              </a:ext>
            </a:extLst>
          </p:cNvPr>
          <p:cNvPicPr>
            <a:picLocks noChangeAspect="1"/>
          </p:cNvPicPr>
          <p:nvPr/>
        </p:nvPicPr>
        <p:blipFill>
          <a:blip r:embed="rId2" cstate="print"/>
          <a:srcRect/>
          <a:stretch>
            <a:fillRect/>
          </a:stretch>
        </p:blipFill>
        <p:spPr bwMode="auto">
          <a:xfrm>
            <a:off x="0" y="3292"/>
            <a:ext cx="4826535" cy="6858000"/>
          </a:xfrm>
          <a:prstGeom prst="rect">
            <a:avLst/>
          </a:prstGeom>
          <a:noFill/>
          <a:ln w="9525">
            <a:noFill/>
            <a:miter lim="800000"/>
            <a:headEnd/>
            <a:tailEnd/>
          </a:ln>
        </p:spPr>
      </p:pic>
      <p:pic>
        <p:nvPicPr>
          <p:cNvPr id="2" name="Imagen 1">
            <a:hlinkClick r:id="rId3"/>
            <a:extLst>
              <a:ext uri="{FF2B5EF4-FFF2-40B4-BE49-F238E27FC236}">
                <a16:creationId xmlns:a16="http://schemas.microsoft.com/office/drawing/2014/main" id="{CB96EC50-3125-6043-930C-C70C093661AE}"/>
              </a:ext>
            </a:extLst>
          </p:cNvPr>
          <p:cNvPicPr>
            <a:picLocks noChangeAspect="1"/>
          </p:cNvPicPr>
          <p:nvPr/>
        </p:nvPicPr>
        <p:blipFill>
          <a:blip r:embed="rId4"/>
          <a:stretch>
            <a:fillRect/>
          </a:stretch>
        </p:blipFill>
        <p:spPr>
          <a:xfrm>
            <a:off x="5568616" y="2151596"/>
            <a:ext cx="3665508" cy="1686478"/>
          </a:xfrm>
          <a:prstGeom prst="rect">
            <a:avLst/>
          </a:prstGeom>
        </p:spPr>
      </p:pic>
      <p:pic>
        <p:nvPicPr>
          <p:cNvPr id="4" name="Imagen 3">
            <a:extLst>
              <a:ext uri="{FF2B5EF4-FFF2-40B4-BE49-F238E27FC236}">
                <a16:creationId xmlns:a16="http://schemas.microsoft.com/office/drawing/2014/main" id="{4B43CFF1-48E3-8549-B889-BACDB023555D}"/>
              </a:ext>
            </a:extLst>
          </p:cNvPr>
          <p:cNvPicPr>
            <a:picLocks noChangeAspect="1"/>
          </p:cNvPicPr>
          <p:nvPr/>
        </p:nvPicPr>
        <p:blipFill>
          <a:blip r:embed="rId5"/>
          <a:stretch>
            <a:fillRect/>
          </a:stretch>
        </p:blipFill>
        <p:spPr>
          <a:xfrm>
            <a:off x="6404420" y="4395485"/>
            <a:ext cx="1993900" cy="1587500"/>
          </a:xfrm>
          <a:prstGeom prst="rect">
            <a:avLst/>
          </a:prstGeom>
        </p:spPr>
      </p:pic>
    </p:spTree>
    <p:extLst>
      <p:ext uri="{BB962C8B-B14F-4D97-AF65-F5344CB8AC3E}">
        <p14:creationId xmlns:p14="http://schemas.microsoft.com/office/powerpoint/2010/main" val="58927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B96EC50-3125-6043-930C-C70C093661AE}"/>
              </a:ext>
            </a:extLst>
          </p:cNvPr>
          <p:cNvPicPr>
            <a:picLocks noChangeAspect="1"/>
          </p:cNvPicPr>
          <p:nvPr/>
        </p:nvPicPr>
        <p:blipFill>
          <a:blip r:embed="rId2"/>
          <a:stretch>
            <a:fillRect/>
          </a:stretch>
        </p:blipFill>
        <p:spPr>
          <a:xfrm>
            <a:off x="4346408" y="2184400"/>
            <a:ext cx="2705100" cy="1244600"/>
          </a:xfrm>
          <a:prstGeom prst="rect">
            <a:avLst/>
          </a:prstGeom>
        </p:spPr>
      </p:pic>
      <p:sp>
        <p:nvSpPr>
          <p:cNvPr id="14" name="Rectangle 30">
            <a:extLst>
              <a:ext uri="{FF2B5EF4-FFF2-40B4-BE49-F238E27FC236}">
                <a16:creationId xmlns:a16="http://schemas.microsoft.com/office/drawing/2014/main" id="{62676381-216C-5741-AA5C-71FABE1AA6B5}"/>
              </a:ext>
            </a:extLst>
          </p:cNvPr>
          <p:cNvSpPr>
            <a:spLocks noChangeArrowheads="1"/>
          </p:cNvSpPr>
          <p:nvPr/>
        </p:nvSpPr>
        <p:spPr bwMode="auto">
          <a:xfrm>
            <a:off x="-1" y="0"/>
            <a:ext cx="1845945" cy="6858000"/>
          </a:xfrm>
          <a:prstGeom prst="rect">
            <a:avLst/>
          </a:prstGeom>
          <a:solidFill>
            <a:srgbClr val="069049"/>
          </a:solidFill>
          <a:ln>
            <a:noFill/>
          </a:ln>
          <a:extLst>
            <a:ext uri="{91240B29-F687-4f45-9708-019B960494DF}">
              <a14:hiddenLine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w="9525">
                <a:solidFill>
                  <a:srgbClr val="000000"/>
                </a:solidFill>
                <a:miter lim="800000"/>
                <a:headEnd/>
                <a:tailEnd/>
              </a14:hiddenLine>
            </a:ext>
          </a:extLst>
        </p:spPr>
        <p:txBody>
          <a:bodyPr rot="0" vert="horz" wrap="square" lIns="0" tIns="0" rIns="0" bIns="0" anchor="t" anchorCtr="0" upright="1">
            <a:spAutoFit/>
          </a:bodyPr>
          <a:lstStyle/>
          <a:p>
            <a:endParaRPr lang="es-ES_tradnl"/>
          </a:p>
        </p:txBody>
      </p:sp>
      <p:sp>
        <p:nvSpPr>
          <p:cNvPr id="9" name="Rectángulo 8">
            <a:extLst>
              <a:ext uri="{FF2B5EF4-FFF2-40B4-BE49-F238E27FC236}">
                <a16:creationId xmlns:a16="http://schemas.microsoft.com/office/drawing/2014/main" id="{6A544593-E9E3-4B42-B18D-08FF9C023B63}"/>
              </a:ext>
            </a:extLst>
          </p:cNvPr>
          <p:cNvSpPr/>
          <p:nvPr/>
        </p:nvSpPr>
        <p:spPr>
          <a:xfrm>
            <a:off x="3178895" y="3598015"/>
            <a:ext cx="5040162" cy="523220"/>
          </a:xfrm>
          <a:prstGeom prst="rect">
            <a:avLst/>
          </a:prstGeom>
          <a:noFill/>
        </p:spPr>
        <p:txBody>
          <a:bodyPr wrap="none" lIns="91440" tIns="45720" rIns="91440" bIns="45720">
            <a:spAutoFit/>
          </a:bodyPr>
          <a:lstStyle/>
          <a:p>
            <a:pPr algn="ctr"/>
            <a:r>
              <a:rPr lang="es-ES" sz="2800" dirty="0">
                <a:ln w="9525">
                  <a:solidFill>
                    <a:schemeClr val="bg1"/>
                  </a:solidFill>
                  <a:prstDash val="solid"/>
                </a:ln>
                <a:solidFill>
                  <a:schemeClr val="accent5"/>
                </a:solidFill>
                <a:effectLst>
                  <a:outerShdw blurRad="12700" dist="38100" dir="2700000" algn="tl" rotWithShape="0">
                    <a:schemeClr val="bg1">
                      <a:lumMod val="50000"/>
                    </a:schemeClr>
                  </a:outerShdw>
                </a:effectLst>
                <a:latin typeface="Arial Narrow" panose="020B0604020202020204" pitchFamily="34" charset="0"/>
                <a:cs typeface="Arial Narrow" panose="020B0604020202020204" pitchFamily="34" charset="0"/>
              </a:rPr>
              <a:t>LAS MUJERES EN LAS CÁRCELES</a:t>
            </a:r>
            <a:endParaRPr lang="es-ES" sz="2800" cap="none" spc="0" dirty="0">
              <a:ln w="9525">
                <a:solidFill>
                  <a:schemeClr val="bg1"/>
                </a:solidFill>
                <a:prstDash val="solid"/>
              </a:ln>
              <a:solidFill>
                <a:schemeClr val="accent5"/>
              </a:solidFill>
              <a:effectLst>
                <a:outerShdw blurRad="12700" dist="38100" dir="2700000" algn="tl" rotWithShape="0">
                  <a:schemeClr val="bg1">
                    <a:lumMod val="50000"/>
                  </a:schemeClr>
                </a:outerShdw>
              </a:effectLst>
              <a:latin typeface="Arial Narrow" panose="020B0604020202020204" pitchFamily="34" charset="0"/>
              <a:cs typeface="Arial Narrow" panose="020B0604020202020204" pitchFamily="34" charset="0"/>
            </a:endParaRPr>
          </a:p>
        </p:txBody>
      </p:sp>
      <p:sp>
        <p:nvSpPr>
          <p:cNvPr id="6" name="Rectángulo 5">
            <a:extLst>
              <a:ext uri="{FF2B5EF4-FFF2-40B4-BE49-F238E27FC236}">
                <a16:creationId xmlns:a16="http://schemas.microsoft.com/office/drawing/2014/main" id="{8D7A9E90-3309-1B47-A463-3D5729CF3742}"/>
              </a:ext>
            </a:extLst>
          </p:cNvPr>
          <p:cNvSpPr/>
          <p:nvPr/>
        </p:nvSpPr>
        <p:spPr>
          <a:xfrm rot="16200000">
            <a:off x="-1120287" y="2921168"/>
            <a:ext cx="4089902" cy="1015663"/>
          </a:xfrm>
          <a:prstGeom prst="rect">
            <a:avLst/>
          </a:prstGeom>
          <a:noFill/>
        </p:spPr>
        <p:txBody>
          <a:bodyPr wrap="none" lIns="91440" tIns="45720" rIns="91440" bIns="45720">
            <a:spAutoFit/>
          </a:bodyPr>
          <a:lstStyle/>
          <a:p>
            <a:pPr algn="ctr"/>
            <a:r>
              <a:rPr lang="es-E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LA MUJER</a:t>
            </a:r>
          </a:p>
        </p:txBody>
      </p:sp>
    </p:spTree>
    <p:extLst>
      <p:ext uri="{BB962C8B-B14F-4D97-AF65-F5344CB8AC3E}">
        <p14:creationId xmlns:p14="http://schemas.microsoft.com/office/powerpoint/2010/main" val="2137545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32264"/>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47789"/>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dirty="0"/>
          </a:p>
        </p:txBody>
      </p:sp>
      <p:sp>
        <p:nvSpPr>
          <p:cNvPr id="7" name="Rectángulo 6"/>
          <p:cNvSpPr/>
          <p:nvPr/>
        </p:nvSpPr>
        <p:spPr>
          <a:xfrm>
            <a:off x="5346014" y="3615261"/>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dirty="0"/>
          </a:p>
        </p:txBody>
      </p:sp>
      <p:pic>
        <p:nvPicPr>
          <p:cNvPr id="11" name="Imagen 10" descr="Captura de pantalla 2018-05-05 a las 22.36.46.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7041" y="725752"/>
            <a:ext cx="675381" cy="613400"/>
          </a:xfrm>
          <a:prstGeom prst="rect">
            <a:avLst/>
          </a:prstGeom>
        </p:spPr>
      </p:pic>
      <p:sp>
        <p:nvSpPr>
          <p:cNvPr id="15" name="CuadroTexto 14"/>
          <p:cNvSpPr txBox="1"/>
          <p:nvPr/>
        </p:nvSpPr>
        <p:spPr>
          <a:xfrm>
            <a:off x="5355027" y="1296935"/>
            <a:ext cx="4073409" cy="1877437"/>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Haced equipos de cuatro.</a:t>
            </a:r>
          </a:p>
          <a:p>
            <a:pPr marL="342900" indent="-342900" algn="just">
              <a:buFont typeface="+mj-lt"/>
              <a:buAutoNum type="arabicPeriod"/>
            </a:pPr>
            <a:endParaRPr lang="es-ES" sz="1400" b="1" dirty="0">
              <a:solidFill>
                <a:schemeClr val="bg1"/>
              </a:solidFill>
              <a:latin typeface="Arial Narrow"/>
              <a:cs typeface="Arial Narrow"/>
            </a:endParaRPr>
          </a:p>
          <a:p>
            <a:pPr marL="342900" indent="-342900" algn="just">
              <a:buFont typeface="+mj-lt"/>
              <a:buAutoNum type="arabicPeriod"/>
            </a:pPr>
            <a:r>
              <a:rPr lang="es-ES_tradnl" sz="1400" b="1" dirty="0">
                <a:solidFill>
                  <a:schemeClr val="bg1"/>
                </a:solidFill>
                <a:latin typeface="Arial Narrow"/>
                <a:cs typeface="Arial Narrow"/>
              </a:rPr>
              <a:t>A continuación</a:t>
            </a:r>
            <a:r>
              <a:rPr lang="es-ES" sz="1400" b="1" dirty="0">
                <a:solidFill>
                  <a:schemeClr val="bg1"/>
                </a:solidFill>
                <a:latin typeface="Arial Narrow"/>
                <a:cs typeface="Arial Narrow"/>
              </a:rPr>
              <a:t> tenéis que </a:t>
            </a:r>
            <a:r>
              <a:rPr lang="es-ES_tradnl" sz="1400" b="1" dirty="0">
                <a:solidFill>
                  <a:schemeClr val="bg1"/>
                </a:solidFill>
                <a:latin typeface="Arial Narrow"/>
                <a:cs typeface="Arial Narrow"/>
              </a:rPr>
              <a:t>reflexionar a partir de las siguientes premisas:</a:t>
            </a:r>
          </a:p>
          <a:p>
            <a:pPr marL="666750" indent="-277813" algn="just">
              <a:buFont typeface="Arial" charset="0"/>
              <a:buChar char="•"/>
            </a:pPr>
            <a:r>
              <a:rPr lang="es-ES" sz="1200" dirty="0">
                <a:solidFill>
                  <a:schemeClr val="bg1"/>
                </a:solidFill>
                <a:latin typeface="Arial Narrow"/>
                <a:cs typeface="Arial Narrow"/>
              </a:rPr>
              <a:t>¿Qué significa «vivían en una permanente minoría de edad»?</a:t>
            </a:r>
          </a:p>
          <a:p>
            <a:pPr marL="666750" indent="-277813" algn="just">
              <a:buFont typeface="Arial" charset="0"/>
              <a:buChar char="•"/>
            </a:pPr>
            <a:r>
              <a:rPr lang="es-ES" sz="1200" dirty="0">
                <a:solidFill>
                  <a:schemeClr val="bg1"/>
                </a:solidFill>
                <a:latin typeface="Arial Narrow"/>
                <a:cs typeface="Arial Narrow"/>
              </a:rPr>
              <a:t>¿Por qué crees que fueron encarceladas esas mujeres?</a:t>
            </a:r>
          </a:p>
          <a:p>
            <a:pPr marL="666750" indent="-277813" algn="just">
              <a:buFont typeface="Arial" charset="0"/>
              <a:buChar char="•"/>
            </a:pPr>
            <a:r>
              <a:rPr lang="es-ES" sz="1200" dirty="0">
                <a:solidFill>
                  <a:schemeClr val="bg1"/>
                </a:solidFill>
                <a:latin typeface="Arial Narrow"/>
                <a:cs typeface="Arial Narrow"/>
              </a:rPr>
              <a:t>¿Crees que la igualdad entre hombres y mujeres está amenazada en una dictadura? ¿Por qué?</a:t>
            </a:r>
          </a:p>
        </p:txBody>
      </p:sp>
      <p:sp>
        <p:nvSpPr>
          <p:cNvPr id="19" name="Título 1"/>
          <p:cNvSpPr txBox="1">
            <a:spLocks/>
          </p:cNvSpPr>
          <p:nvPr/>
        </p:nvSpPr>
        <p:spPr>
          <a:xfrm>
            <a:off x="5355040" y="3619402"/>
            <a:ext cx="4065833" cy="506397"/>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HACER</a:t>
            </a:r>
          </a:p>
        </p:txBody>
      </p:sp>
      <p:sp>
        <p:nvSpPr>
          <p:cNvPr id="20" name="Título 1"/>
          <p:cNvSpPr txBox="1">
            <a:spLocks/>
          </p:cNvSpPr>
          <p:nvPr/>
        </p:nvSpPr>
        <p:spPr>
          <a:xfrm>
            <a:off x="0" y="0"/>
            <a:ext cx="9906000" cy="735821"/>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MUJERES EN LAS CÁRCELES</a:t>
            </a:r>
            <a:endParaRPr lang="es-ES" sz="3200" b="1" spc="0" dirty="0">
              <a:ln w="11430"/>
              <a:solidFill>
                <a:schemeClr val="accent5">
                  <a:lumMod val="75000"/>
                </a:schemeClr>
              </a:solidFill>
              <a:effectLst>
                <a:outerShdw blurRad="80000" dist="40000" dir="5040000" algn="tl">
                  <a:srgbClr val="000000">
                    <a:alpha val="30000"/>
                  </a:srgbClr>
                </a:outerShdw>
              </a:effectLst>
            </a:endParaRPr>
          </a:p>
        </p:txBody>
      </p:sp>
      <p:sp>
        <p:nvSpPr>
          <p:cNvPr id="22" name="Título 1"/>
          <p:cNvSpPr txBox="1">
            <a:spLocks/>
          </p:cNvSpPr>
          <p:nvPr/>
        </p:nvSpPr>
        <p:spPr>
          <a:xfrm>
            <a:off x="5344564" y="771082"/>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PENSAR</a:t>
            </a:r>
          </a:p>
        </p:txBody>
      </p:sp>
      <p:sp>
        <p:nvSpPr>
          <p:cNvPr id="23" name="Título 1"/>
          <p:cNvSpPr txBox="1">
            <a:spLocks/>
          </p:cNvSpPr>
          <p:nvPr/>
        </p:nvSpPr>
        <p:spPr>
          <a:xfrm>
            <a:off x="399416" y="747876"/>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17" name="Rectángulo 16"/>
          <p:cNvSpPr/>
          <p:nvPr/>
        </p:nvSpPr>
        <p:spPr>
          <a:xfrm>
            <a:off x="0" y="6585319"/>
            <a:ext cx="8971472"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24" name="Imagen 23" descr="Captura de pantalla 2018-05-05 a las 22.36.25.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25" name="Imagen 24" descr="Captura de pantalla 2018-05-05 a las 22.36.04.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88939"/>
            <a:ext cx="742769" cy="645584"/>
          </a:xfrm>
          <a:prstGeom prst="rect">
            <a:avLst/>
          </a:prstGeom>
        </p:spPr>
      </p:pic>
      <p:sp>
        <p:nvSpPr>
          <p:cNvPr id="30"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31" name="Picture 7" descr="C:\Users\tres\Downloads\IMG_4560.PNG"/>
          <p:cNvPicPr>
            <a:picLocks noChangeAspect="1" noChangeArrowheads="1"/>
          </p:cNvPicPr>
          <p:nvPr/>
        </p:nvPicPr>
        <p:blipFill>
          <a:blip r:embed="rId5"/>
          <a:srcRect/>
          <a:stretch>
            <a:fillRect/>
          </a:stretch>
        </p:blipFill>
        <p:spPr bwMode="auto">
          <a:xfrm>
            <a:off x="9426246" y="6429395"/>
            <a:ext cx="396000" cy="396000"/>
          </a:xfrm>
          <a:prstGeom prst="rect">
            <a:avLst/>
          </a:prstGeom>
          <a:noFill/>
        </p:spPr>
      </p:pic>
      <p:sp>
        <p:nvSpPr>
          <p:cNvPr id="9" name="AutoShape 6" descr="ablar vendimia mÃºsica antiguo radio grabar micrÃ³fono hablar "/>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dirty="0"/>
          </a:p>
        </p:txBody>
      </p:sp>
      <p:sp>
        <p:nvSpPr>
          <p:cNvPr id="27" name="CuadroTexto 26"/>
          <p:cNvSpPr txBox="1"/>
          <p:nvPr/>
        </p:nvSpPr>
        <p:spPr>
          <a:xfrm>
            <a:off x="399416" y="1237873"/>
            <a:ext cx="4342356" cy="2893100"/>
          </a:xfrm>
          <a:prstGeom prst="rect">
            <a:avLst/>
          </a:prstGeom>
          <a:noFill/>
        </p:spPr>
        <p:txBody>
          <a:bodyPr wrap="square" rtlCol="0">
            <a:spAutoFit/>
          </a:bodyPr>
          <a:lstStyle/>
          <a:p>
            <a:pPr algn="just"/>
            <a:r>
              <a:rPr lang="es-ES" sz="1400" b="1" dirty="0">
                <a:solidFill>
                  <a:schemeClr val="bg1"/>
                </a:solidFill>
                <a:latin typeface="Arial Narrow"/>
                <a:cs typeface="Arial Narrow"/>
              </a:rPr>
              <a:t>	Se calcula que el diez por ciento de la población reclusa durante los primeros años del franquismo estaba formado por mujeres. A pesar de que buena parte de ellas habían sido milicianas o militantes de los partidos políticos de izquierda, el nuevo régimen les negó la condición de presas políticas al considerar que las mujeres vivían en una permanente minoría de edad que las hacía fácilmente manipulables. </a:t>
            </a:r>
          </a:p>
          <a:p>
            <a:pPr algn="just"/>
            <a:r>
              <a:rPr lang="es-ES" sz="1400" b="1" dirty="0">
                <a:solidFill>
                  <a:schemeClr val="bg1"/>
                </a:solidFill>
                <a:latin typeface="Arial Narrow"/>
                <a:cs typeface="Arial Narrow"/>
              </a:rPr>
              <a:t>	La participación en las organizaciones de izquierda fue interpretada por los carceleros franquistas como un desvarío moral promovido por los rojos, que habían intentado apartar a la mujer de su papel tradicional como madre y amante esposa.</a:t>
            </a:r>
          </a:p>
        </p:txBody>
      </p:sp>
      <p:pic>
        <p:nvPicPr>
          <p:cNvPr id="28" name="25 Imagen" descr="C:\Users\Usuario\Desktop\Presa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3922" y="4125799"/>
            <a:ext cx="3721297" cy="2130035"/>
          </a:xfrm>
          <a:prstGeom prst="rect">
            <a:avLst/>
          </a:prstGeom>
          <a:noFill/>
          <a:ln>
            <a:noFill/>
          </a:ln>
        </p:spPr>
      </p:pic>
      <p:sp>
        <p:nvSpPr>
          <p:cNvPr id="29" name="CuadroTexto 28"/>
          <p:cNvSpPr txBox="1"/>
          <p:nvPr/>
        </p:nvSpPr>
        <p:spPr>
          <a:xfrm>
            <a:off x="5355040" y="4169556"/>
            <a:ext cx="4065846" cy="2246769"/>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Buscad información sobre la vida de las mujeres en las cárceles de la posguerra.</a:t>
            </a:r>
          </a:p>
          <a:p>
            <a:pPr marL="342900" indent="-342900" algn="just">
              <a:buFont typeface="+mj-lt"/>
              <a:buAutoNum type="arabicPeriod"/>
            </a:pPr>
            <a:endParaRPr lang="es-ES" sz="1400" b="1" dirty="0">
              <a:solidFill>
                <a:schemeClr val="bg1"/>
              </a:solidFill>
              <a:latin typeface="Arial Narrow"/>
              <a:cs typeface="Arial Narrow"/>
            </a:endParaRPr>
          </a:p>
          <a:p>
            <a:pPr marL="342900" indent="-342900" algn="just">
              <a:buFont typeface="+mj-lt"/>
              <a:buAutoNum type="arabicPeriod"/>
            </a:pPr>
            <a:r>
              <a:rPr lang="es-ES" sz="1400" b="1" dirty="0">
                <a:solidFill>
                  <a:schemeClr val="bg1"/>
                </a:solidFill>
                <a:latin typeface="Arial Narrow"/>
                <a:cs typeface="Arial Narrow"/>
              </a:rPr>
              <a:t>Elaborad un mural con imágenes de las cárceles de posguerra. Podéis usar </a:t>
            </a:r>
            <a:r>
              <a:rPr lang="es-ES" sz="1400" b="1" dirty="0" err="1">
                <a:solidFill>
                  <a:schemeClr val="bg1"/>
                </a:solidFill>
                <a:latin typeface="Arial Narrow"/>
                <a:cs typeface="Arial Narrow"/>
              </a:rPr>
              <a:t>Canva.com</a:t>
            </a:r>
            <a:r>
              <a:rPr lang="es-ES" sz="1400" b="1" dirty="0">
                <a:solidFill>
                  <a:schemeClr val="bg1"/>
                </a:solidFill>
                <a:latin typeface="Arial Narrow"/>
                <a:cs typeface="Arial Narrow"/>
              </a:rPr>
              <a:t> (</a:t>
            </a:r>
            <a:r>
              <a:rPr lang="es-ES" sz="1400" b="1" dirty="0">
                <a:solidFill>
                  <a:schemeClr val="bg1"/>
                </a:solidFill>
                <a:latin typeface="Arial Narrow"/>
                <a:cs typeface="Arial Narrow"/>
                <a:hlinkClick r:id="rId7"/>
              </a:rPr>
              <a:t>enlace</a:t>
            </a:r>
            <a:r>
              <a:rPr lang="es-ES" sz="1400" b="1" dirty="0">
                <a:solidFill>
                  <a:schemeClr val="bg1"/>
                </a:solidFill>
                <a:latin typeface="Arial Narrow"/>
                <a:cs typeface="Arial Narrow"/>
              </a:rPr>
              <a:t>) o Piktochart (</a:t>
            </a:r>
            <a:r>
              <a:rPr lang="es-ES" sz="1400" b="1" dirty="0">
                <a:solidFill>
                  <a:schemeClr val="bg1"/>
                </a:solidFill>
                <a:latin typeface="Arial Narrow"/>
                <a:cs typeface="Arial Narrow"/>
                <a:hlinkClick r:id="rId8"/>
              </a:rPr>
              <a:t>enlace</a:t>
            </a:r>
            <a:r>
              <a:rPr lang="es-ES" sz="1400" b="1" dirty="0">
                <a:solidFill>
                  <a:schemeClr val="bg1"/>
                </a:solidFill>
                <a:latin typeface="Arial Narrow"/>
                <a:cs typeface="Arial Narrow"/>
              </a:rPr>
              <a:t>).</a:t>
            </a:r>
          </a:p>
          <a:p>
            <a:pPr marL="342900" indent="-342900" algn="just">
              <a:buFont typeface="+mj-lt"/>
              <a:buAutoNum type="arabicPeriod"/>
            </a:pPr>
            <a:endParaRPr lang="es-ES" sz="1400" b="1" dirty="0">
              <a:solidFill>
                <a:schemeClr val="bg1"/>
              </a:solidFill>
              <a:latin typeface="Arial Narrow"/>
              <a:cs typeface="Arial Narrow"/>
            </a:endParaRPr>
          </a:p>
          <a:p>
            <a:pPr marL="342900" indent="-342900" algn="just">
              <a:buFont typeface="+mj-lt"/>
              <a:buAutoNum type="arabicPeriod"/>
            </a:pPr>
            <a:r>
              <a:rPr lang="es-ES" sz="1400" b="1" dirty="0">
                <a:solidFill>
                  <a:schemeClr val="bg1"/>
                </a:solidFill>
                <a:latin typeface="Arial Narrow"/>
                <a:cs typeface="Arial Narrow"/>
              </a:rPr>
              <a:t>A partir de la prensa de la época digitalizada, redactad un trabajo sobre cómo era la vida de las mujeres españolas en la posguerra.</a:t>
            </a:r>
          </a:p>
        </p:txBody>
      </p:sp>
    </p:spTree>
    <p:extLst>
      <p:ext uri="{BB962C8B-B14F-4D97-AF65-F5344CB8AC3E}">
        <p14:creationId xmlns:p14="http://schemas.microsoft.com/office/powerpoint/2010/main" val="3555899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42506"/>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58031"/>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25503"/>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8" name="Imagen 7" descr="Captura de pantalla 2018-05-05 a las 22.36.25.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10" name="Imagen 9" descr="Captura de pantalla 2018-05-05 a las 22.36.04.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99181"/>
            <a:ext cx="742769" cy="645584"/>
          </a:xfrm>
          <a:prstGeom prst="rect">
            <a:avLst/>
          </a:prstGeom>
        </p:spPr>
      </p:pic>
      <p:pic>
        <p:nvPicPr>
          <p:cNvPr id="11" name="Imagen 10" descr="Captura de pantalla 2018-05-05 a las 22.36.46.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7355" y="749000"/>
            <a:ext cx="675381" cy="613400"/>
          </a:xfrm>
          <a:prstGeom prst="rect">
            <a:avLst/>
          </a:prstGeom>
        </p:spPr>
      </p:pic>
      <p:sp>
        <p:nvSpPr>
          <p:cNvPr id="14" name="CuadroTexto 13"/>
          <p:cNvSpPr txBox="1"/>
          <p:nvPr/>
        </p:nvSpPr>
        <p:spPr>
          <a:xfrm>
            <a:off x="399415" y="1096226"/>
            <a:ext cx="4342356" cy="5555367"/>
          </a:xfrm>
          <a:prstGeom prst="rect">
            <a:avLst/>
          </a:prstGeom>
          <a:noFill/>
        </p:spPr>
        <p:txBody>
          <a:bodyPr wrap="square" rtlCol="0">
            <a:spAutoFit/>
          </a:bodyPr>
          <a:lstStyle/>
          <a:p>
            <a:pPr algn="just"/>
            <a:r>
              <a:rPr lang="es-ES" sz="1400" b="1" dirty="0">
                <a:solidFill>
                  <a:schemeClr val="bg1"/>
                </a:solidFill>
                <a:latin typeface="Arial Narrow"/>
                <a:cs typeface="Arial Narrow"/>
              </a:rPr>
              <a:t>OBJETIVOS:</a:t>
            </a:r>
          </a:p>
          <a:p>
            <a:pPr marL="357188" indent="-195263" algn="just">
              <a:buFont typeface="+mj-lt"/>
              <a:buAutoNum type="arabicPeriod"/>
            </a:pPr>
            <a:r>
              <a:rPr lang="es-ES" sz="1400" b="1" dirty="0">
                <a:solidFill>
                  <a:schemeClr val="bg1"/>
                </a:solidFill>
                <a:latin typeface="Arial Narrow"/>
                <a:cs typeface="Arial Narrow"/>
              </a:rPr>
              <a:t>Conocer la situación de las mujeres presas durante el primer franquismo.</a:t>
            </a:r>
          </a:p>
          <a:p>
            <a:pPr marL="357188" indent="-195263" algn="just">
              <a:buFont typeface="+mj-lt"/>
              <a:buAutoNum type="arabicPeriod"/>
            </a:pPr>
            <a:r>
              <a:rPr lang="es-ES" sz="1400" b="1" dirty="0">
                <a:solidFill>
                  <a:schemeClr val="bg1"/>
                </a:solidFill>
                <a:latin typeface="Arial Narrow"/>
                <a:cs typeface="Arial Narrow"/>
              </a:rPr>
              <a:t>Confeccionar un trabajo sobre la situación de la mujer en la posguerra basándose en la prensa y en anuncios de la época.</a:t>
            </a:r>
            <a:endParaRPr lang="es-ES" sz="700" b="1" dirty="0">
              <a:solidFill>
                <a:schemeClr val="bg1"/>
              </a:solidFill>
              <a:latin typeface="Arial Narrow"/>
              <a:cs typeface="Arial Narrow"/>
            </a:endParaRPr>
          </a:p>
          <a:p>
            <a:pPr marL="161925" algn="just"/>
            <a:endParaRPr lang="es-ES" sz="700" b="1" dirty="0">
              <a:solidFill>
                <a:schemeClr val="bg1"/>
              </a:solidFill>
              <a:latin typeface="Arial Narrow"/>
              <a:cs typeface="Arial Narrow"/>
            </a:endParaRPr>
          </a:p>
          <a:p>
            <a:pPr algn="just"/>
            <a:r>
              <a:rPr lang="es-ES" sz="1400" b="1" dirty="0">
                <a:solidFill>
                  <a:schemeClr val="bg1"/>
                </a:solidFill>
                <a:latin typeface="Arial Narrow"/>
                <a:cs typeface="Arial Narrow"/>
              </a:rPr>
              <a:t>INFORMACIÓN NECESARIA:</a:t>
            </a:r>
          </a:p>
          <a:p>
            <a:pPr indent="400050" algn="just"/>
            <a:r>
              <a:rPr lang="es-ES" sz="1400" b="1" dirty="0">
                <a:solidFill>
                  <a:schemeClr val="bg1"/>
                </a:solidFill>
                <a:latin typeface="Arial Narrow"/>
                <a:cs typeface="Arial Narrow"/>
              </a:rPr>
              <a:t>	La proclamación de la República supuso un importante avance en el largo camino de las mujeres hacia la igualdad. Por el contrario, la implantación de la dictadura franquista devolvió a las mujeres a su papel secular como esposas y madres, apartándolas del ámbito de la política. </a:t>
            </a:r>
          </a:p>
          <a:p>
            <a:pPr indent="400050" algn="just"/>
            <a:r>
              <a:rPr lang="es-ES" sz="1400" b="1" dirty="0">
                <a:solidFill>
                  <a:schemeClr val="bg1"/>
                </a:solidFill>
                <a:latin typeface="Arial Narrow"/>
                <a:cs typeface="Arial Narrow"/>
              </a:rPr>
              <a:t>Especialmente dramática fue la situación de las mujeres que se habían integrado en las organizaciones del movimiento obrero y en los partidos republicanos pues tuvieron que pagar con años de cárcel sus actividades en la política.</a:t>
            </a:r>
          </a:p>
          <a:p>
            <a:pPr algn="just"/>
            <a:endParaRPr lang="es-ES" sz="7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PARA AMPLIAR:</a:t>
            </a:r>
          </a:p>
          <a:p>
            <a:pPr marL="357188" indent="-195263" algn="just">
              <a:buFont typeface="Arial"/>
              <a:buChar char="•"/>
            </a:pPr>
            <a:r>
              <a:rPr lang="es-ES" sz="1200" b="1" i="1" dirty="0">
                <a:solidFill>
                  <a:schemeClr val="bg1"/>
                </a:solidFill>
                <a:latin typeface="Arial Narrow"/>
                <a:cs typeface="Arial Narrow"/>
              </a:rPr>
              <a:t>Individuas de dudosa moral. La represión de las mujeres en Andalucía</a:t>
            </a:r>
            <a:r>
              <a:rPr lang="es-ES" sz="1200" b="1" dirty="0">
                <a:solidFill>
                  <a:schemeClr val="bg1"/>
                </a:solidFill>
                <a:latin typeface="Arial Narrow"/>
                <a:cs typeface="Arial Narrow"/>
              </a:rPr>
              <a:t>, de Pura  Sánchez.</a:t>
            </a:r>
          </a:p>
          <a:p>
            <a:pPr marL="357188" indent="-195263" algn="just">
              <a:buFont typeface="Arial"/>
              <a:buChar char="•"/>
            </a:pPr>
            <a:r>
              <a:rPr lang="es-ES" sz="1200" b="1" dirty="0">
                <a:solidFill>
                  <a:schemeClr val="bg1"/>
                </a:solidFill>
                <a:latin typeface="Arial Narrow"/>
                <a:cs typeface="Arial Narrow"/>
              </a:rPr>
              <a:t>Película: </a:t>
            </a:r>
            <a:r>
              <a:rPr lang="es-ES" sz="1200" b="1" i="1" dirty="0">
                <a:solidFill>
                  <a:schemeClr val="bg1"/>
                </a:solidFill>
                <a:latin typeface="Arial Narrow"/>
                <a:cs typeface="Arial Narrow"/>
              </a:rPr>
              <a:t>La voz dormida (2011) </a:t>
            </a:r>
            <a:r>
              <a:rPr lang="es-ES" sz="1200" b="1" dirty="0">
                <a:solidFill>
                  <a:schemeClr val="bg1"/>
                </a:solidFill>
                <a:latin typeface="Arial Narrow"/>
                <a:cs typeface="Arial Narrow"/>
              </a:rPr>
              <a:t>de Benito Zambrano en </a:t>
            </a:r>
            <a:r>
              <a:rPr lang="es-ES" sz="1200" b="1" dirty="0" err="1">
                <a:solidFill>
                  <a:schemeClr val="bg1"/>
                </a:solidFill>
                <a:latin typeface="Arial Narrow"/>
                <a:cs typeface="Arial Narrow"/>
              </a:rPr>
              <a:t>AuladCine</a:t>
            </a:r>
            <a:r>
              <a:rPr lang="es-ES" sz="1200" b="1" dirty="0">
                <a:solidFill>
                  <a:schemeClr val="bg1"/>
                </a:solidFill>
                <a:latin typeface="Arial Narrow"/>
                <a:cs typeface="Arial Narrow"/>
              </a:rPr>
              <a:t>.</a:t>
            </a:r>
          </a:p>
          <a:p>
            <a:pPr marL="357188" indent="-195263" algn="just"/>
            <a:endParaRPr lang="es-ES" sz="200" b="1" dirty="0">
              <a:solidFill>
                <a:schemeClr val="bg1"/>
              </a:solidFill>
              <a:latin typeface="Arial Narrow"/>
              <a:cs typeface="Arial Narrow"/>
            </a:endParaRPr>
          </a:p>
          <a:p>
            <a:pPr marL="357188" indent="-195263" algn="just"/>
            <a:endParaRPr lang="es-ES" sz="200" b="1" dirty="0">
              <a:solidFill>
                <a:schemeClr val="bg1"/>
              </a:solidFill>
              <a:latin typeface="Arial Narrow"/>
              <a:cs typeface="Arial Narrow"/>
            </a:endParaRPr>
          </a:p>
          <a:p>
            <a:pPr algn="ctr"/>
            <a:r>
              <a:rPr lang="es-ES" sz="1100" b="1" dirty="0">
                <a:solidFill>
                  <a:srgbClr val="007A00"/>
                </a:solidFill>
                <a:latin typeface="Arial Narrow"/>
                <a:cs typeface="Arial Narrow"/>
              </a:rPr>
              <a:t>PRIMARIA – SECUNDARIA </a:t>
            </a:r>
            <a:r>
              <a:rPr lang="mr-IN" sz="1100" b="1" dirty="0">
                <a:solidFill>
                  <a:srgbClr val="007A00"/>
                </a:solidFill>
                <a:latin typeface="Arial Narrow"/>
                <a:cs typeface="Arial Narrow"/>
              </a:rPr>
              <a:t>–</a:t>
            </a:r>
            <a:r>
              <a:rPr lang="es-ES" sz="1100" b="1" dirty="0">
                <a:solidFill>
                  <a:srgbClr val="007A00"/>
                </a:solidFill>
                <a:latin typeface="Arial Narrow"/>
                <a:cs typeface="Arial Narrow"/>
              </a:rPr>
              <a:t> F.P. BÁSICA - BACHILLERATO</a:t>
            </a:r>
          </a:p>
        </p:txBody>
      </p:sp>
      <p:sp>
        <p:nvSpPr>
          <p:cNvPr id="15" name="CuadroTexto 14"/>
          <p:cNvSpPr txBox="1"/>
          <p:nvPr/>
        </p:nvSpPr>
        <p:spPr>
          <a:xfrm>
            <a:off x="5346014" y="1320372"/>
            <a:ext cx="4074859" cy="1600438"/>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Buscar información para conocer las condiciones de vida de las mujeres presas durante los primeros años de la dictadura.</a:t>
            </a:r>
          </a:p>
          <a:p>
            <a:pPr marL="342900" indent="-342900" algn="just">
              <a:buFont typeface="+mj-lt"/>
              <a:buAutoNum type="arabicPeriod"/>
            </a:pPr>
            <a:endParaRPr lang="es-ES" sz="1400" b="1" dirty="0">
              <a:solidFill>
                <a:schemeClr val="bg1"/>
              </a:solidFill>
              <a:latin typeface="Arial Narrow"/>
              <a:cs typeface="Arial Narrow"/>
            </a:endParaRPr>
          </a:p>
          <a:p>
            <a:pPr marL="342900" indent="-342900" algn="just">
              <a:buFont typeface="+mj-lt"/>
              <a:buAutoNum type="arabicPeriod"/>
            </a:pPr>
            <a:r>
              <a:rPr lang="es-ES" sz="1400" b="1" dirty="0">
                <a:solidFill>
                  <a:schemeClr val="bg1"/>
                </a:solidFill>
                <a:latin typeface="Arial Narrow"/>
                <a:cs typeface="Arial Narrow"/>
              </a:rPr>
              <a:t>Seleccionar noticias y anuncios publicitarios que pongan de relieve el papel que el nuevo régimen franquista reservaba a las mujeres.</a:t>
            </a:r>
          </a:p>
        </p:txBody>
      </p:sp>
      <p:sp>
        <p:nvSpPr>
          <p:cNvPr id="17" name="CuadroTexto 16"/>
          <p:cNvSpPr txBox="1"/>
          <p:nvPr/>
        </p:nvSpPr>
        <p:spPr>
          <a:xfrm>
            <a:off x="5346014" y="4461039"/>
            <a:ext cx="4074859" cy="1815882"/>
          </a:xfrm>
          <a:prstGeom prst="rect">
            <a:avLst/>
          </a:prstGeom>
          <a:noFill/>
        </p:spPr>
        <p:txBody>
          <a:bodyPr wrap="square" rtlCol="0">
            <a:spAutoFit/>
          </a:bodyPr>
          <a:lstStyle/>
          <a:p>
            <a:pPr indent="355600" algn="just"/>
            <a:r>
              <a:rPr lang="es-ES" sz="1400" b="1" dirty="0">
                <a:solidFill>
                  <a:schemeClr val="bg1"/>
                </a:solidFill>
                <a:latin typeface="Arial Narrow"/>
                <a:cs typeface="Arial Narrow"/>
              </a:rPr>
              <a:t>Varios alumnos confeccionarán un mural explicativo sobre la situación de las mujeres presas y sobre la visión de la dictadura en general en cuanto al papel a desempeñar por la mujer en la sociedad.</a:t>
            </a:r>
          </a:p>
          <a:p>
            <a:pPr indent="355600" algn="just"/>
            <a:endParaRPr lang="es-ES" sz="1400" b="1" dirty="0">
              <a:solidFill>
                <a:schemeClr val="bg1"/>
              </a:solidFill>
              <a:latin typeface="Arial Narrow"/>
              <a:cs typeface="Arial Narrow"/>
            </a:endParaRPr>
          </a:p>
          <a:p>
            <a:pPr indent="355600" algn="just"/>
            <a:r>
              <a:rPr lang="es-ES" sz="1400" b="1" dirty="0">
                <a:solidFill>
                  <a:schemeClr val="bg1"/>
                </a:solidFill>
                <a:latin typeface="Arial Narrow"/>
                <a:cs typeface="Arial Narrow"/>
              </a:rPr>
              <a:t>Para elaborarlo se pueden utilizar recortes de prensa, fotos y anuncios publicitarios de la época </a:t>
            </a:r>
            <a:r>
              <a:rPr lang="es-ES" sz="1400" b="1">
                <a:solidFill>
                  <a:schemeClr val="bg1"/>
                </a:solidFill>
                <a:latin typeface="Arial Narrow"/>
                <a:cs typeface="Arial Narrow"/>
              </a:rPr>
              <a:t>que encontrarás en la red.</a:t>
            </a:r>
            <a:endParaRPr lang="es-ES" sz="1400" b="1" dirty="0">
              <a:solidFill>
                <a:schemeClr val="bg1"/>
              </a:solidFill>
              <a:latin typeface="Arial Narrow"/>
              <a:cs typeface="Arial Narrow"/>
            </a:endParaRPr>
          </a:p>
        </p:txBody>
      </p:sp>
      <p:sp>
        <p:nvSpPr>
          <p:cNvPr id="27" name="Título 1"/>
          <p:cNvSpPr txBox="1">
            <a:spLocks/>
          </p:cNvSpPr>
          <p:nvPr/>
        </p:nvSpPr>
        <p:spPr>
          <a:xfrm>
            <a:off x="399416" y="758118"/>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29" name="Título 1"/>
          <p:cNvSpPr txBox="1">
            <a:spLocks/>
          </p:cNvSpPr>
          <p:nvPr/>
        </p:nvSpPr>
        <p:spPr>
          <a:xfrm>
            <a:off x="5346027" y="781324"/>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DESARROLLO</a:t>
            </a:r>
          </a:p>
        </p:txBody>
      </p:sp>
      <p:sp>
        <p:nvSpPr>
          <p:cNvPr id="30" name="Título 1"/>
          <p:cNvSpPr txBox="1">
            <a:spLocks/>
          </p:cNvSpPr>
          <p:nvPr/>
        </p:nvSpPr>
        <p:spPr>
          <a:xfrm>
            <a:off x="5346014" y="3625503"/>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PRODUCTO FINAL</a:t>
            </a:r>
          </a:p>
        </p:txBody>
      </p:sp>
      <p:sp>
        <p:nvSpPr>
          <p:cNvPr id="32" name="Título 1"/>
          <p:cNvSpPr txBox="1">
            <a:spLocks/>
          </p:cNvSpPr>
          <p:nvPr/>
        </p:nvSpPr>
        <p:spPr>
          <a:xfrm>
            <a:off x="-8468" y="19389"/>
            <a:ext cx="9914468" cy="807149"/>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FICHA PARA EL PROFESORADO</a:t>
            </a:r>
          </a:p>
        </p:txBody>
      </p:sp>
      <p:sp>
        <p:nvSpPr>
          <p:cNvPr id="2"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Título 1"/>
          <p:cNvSpPr txBox="1">
            <a:spLocks/>
          </p:cNvSpPr>
          <p:nvPr/>
        </p:nvSpPr>
        <p:spPr>
          <a:xfrm>
            <a:off x="408940" y="6533359"/>
            <a:ext cx="9011946" cy="216938"/>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l"/>
            <a:r>
              <a:rPr lang="es-ES" sz="1000" b="1" spc="0" dirty="0">
                <a:ln w="11430"/>
                <a:solidFill>
                  <a:schemeClr val="accent5">
                    <a:lumMod val="75000"/>
                  </a:schemeClr>
                </a:solidFill>
                <a:effectLst>
                  <a:outerShdw blurRad="80000" dist="40000" dir="5040000" algn="tl">
                    <a:srgbClr val="000000">
                      <a:alpha val="30000"/>
                    </a:srgbClr>
                  </a:outerShdw>
                </a:effectLst>
              </a:rPr>
              <a:t>MUEJRES EN LAS CÁRCELES</a:t>
            </a:r>
            <a:endParaRPr lang="es-ES" sz="600" b="1" spc="0" dirty="0">
              <a:ln w="11430"/>
              <a:solidFill>
                <a:schemeClr val="accent5">
                  <a:lumMod val="75000"/>
                </a:schemeClr>
              </a:solidFill>
              <a:effectLst>
                <a:outerShdw blurRad="80000" dist="40000" dir="5040000" algn="tl">
                  <a:srgbClr val="000000">
                    <a:alpha val="30000"/>
                  </a:srgbClr>
                </a:outerShdw>
              </a:effectLst>
            </a:endParaRPr>
          </a:p>
        </p:txBody>
      </p:sp>
      <p:pic>
        <p:nvPicPr>
          <p:cNvPr id="18" name="Picture 7" descr="C:\Users\tres\Downloads\IMG_4560.PNG"/>
          <p:cNvPicPr>
            <a:picLocks noChangeAspect="1" noChangeArrowheads="1"/>
          </p:cNvPicPr>
          <p:nvPr/>
        </p:nvPicPr>
        <p:blipFill>
          <a:blip r:embed="rId5"/>
          <a:srcRect/>
          <a:stretch>
            <a:fillRect/>
          </a:stretch>
        </p:blipFill>
        <p:spPr bwMode="auto">
          <a:xfrm>
            <a:off x="9426246" y="6437369"/>
            <a:ext cx="396000" cy="396000"/>
          </a:xfrm>
          <a:prstGeom prst="rect">
            <a:avLst/>
          </a:prstGeom>
          <a:noFill/>
        </p:spPr>
      </p:pic>
    </p:spTree>
    <p:extLst>
      <p:ext uri="{BB962C8B-B14F-4D97-AF65-F5344CB8AC3E}">
        <p14:creationId xmlns:p14="http://schemas.microsoft.com/office/powerpoint/2010/main" val="1368058556"/>
      </p:ext>
    </p:extLst>
  </p:cSld>
  <p:clrMapOvr>
    <a:masterClrMapping/>
  </p:clrMapOvr>
</p:sld>
</file>

<file path=ppt/theme/theme1.xml><?xml version="1.0" encoding="utf-8"?>
<a:theme xmlns:a="http://schemas.openxmlformats.org/drawingml/2006/main" name="tf04033923 (1)">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Brisa.thmx</Template>
  <TotalTime>757</TotalTime>
  <Words>287</Words>
  <Application>Microsoft Macintosh PowerPoint</Application>
  <PresentationFormat>A4 (210 x 297 mm)</PresentationFormat>
  <Paragraphs>45</Paragraphs>
  <Slides>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Arial</vt:lpstr>
      <vt:lpstr>Arial Narrow</vt:lpstr>
      <vt:lpstr>Calibri</vt:lpstr>
      <vt:lpstr>Corbel</vt:lpstr>
      <vt:lpstr>tf04033923 (1)</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ACTIVIDAD</dc:title>
  <dc:creator>Juan Antonio Bascón Calvillo</dc:creator>
  <cp:lastModifiedBy>Juan Antonio Bascón Calvillo</cp:lastModifiedBy>
  <cp:revision>83</cp:revision>
  <dcterms:created xsi:type="dcterms:W3CDTF">2018-05-05T18:47:48Z</dcterms:created>
  <dcterms:modified xsi:type="dcterms:W3CDTF">2019-01-15T17:08:33Z</dcterms:modified>
</cp:coreProperties>
</file>