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6"/>
  </p:notesMasterIdLst>
  <p:sldIdLst>
    <p:sldId id="260" r:id="rId2"/>
    <p:sldId id="404" r:id="rId3"/>
    <p:sldId id="402" r:id="rId4"/>
    <p:sldId id="403" r:id="rId5"/>
  </p:sldIdLst>
  <p:sldSz cx="9906000" cy="6858000" type="A4"/>
  <p:notesSz cx="9144000" cy="6858000"/>
  <p:defaultTextStyle>
    <a:defPPr>
      <a:defRPr lang="en-US"/>
    </a:defPPr>
    <a:lvl1pPr marL="0" algn="l" defTabSz="402282" rtl="0" eaLnBrk="1" latinLnBrk="0" hangingPunct="1">
      <a:defRPr sz="1600" kern="1200">
        <a:solidFill>
          <a:schemeClr val="tx1"/>
        </a:solidFill>
        <a:latin typeface="+mn-lt"/>
        <a:ea typeface="+mn-ea"/>
        <a:cs typeface="+mn-cs"/>
      </a:defRPr>
    </a:lvl1pPr>
    <a:lvl2pPr marL="402282" algn="l" defTabSz="402282" rtl="0" eaLnBrk="1" latinLnBrk="0" hangingPunct="1">
      <a:defRPr sz="1600" kern="1200">
        <a:solidFill>
          <a:schemeClr val="tx1"/>
        </a:solidFill>
        <a:latin typeface="+mn-lt"/>
        <a:ea typeface="+mn-ea"/>
        <a:cs typeface="+mn-cs"/>
      </a:defRPr>
    </a:lvl2pPr>
    <a:lvl3pPr marL="804565" algn="l" defTabSz="402282" rtl="0" eaLnBrk="1" latinLnBrk="0" hangingPunct="1">
      <a:defRPr sz="1600" kern="1200">
        <a:solidFill>
          <a:schemeClr val="tx1"/>
        </a:solidFill>
        <a:latin typeface="+mn-lt"/>
        <a:ea typeface="+mn-ea"/>
        <a:cs typeface="+mn-cs"/>
      </a:defRPr>
    </a:lvl3pPr>
    <a:lvl4pPr marL="1206848" algn="l" defTabSz="402282" rtl="0" eaLnBrk="1" latinLnBrk="0" hangingPunct="1">
      <a:defRPr sz="1600" kern="1200">
        <a:solidFill>
          <a:schemeClr val="tx1"/>
        </a:solidFill>
        <a:latin typeface="+mn-lt"/>
        <a:ea typeface="+mn-ea"/>
        <a:cs typeface="+mn-cs"/>
      </a:defRPr>
    </a:lvl4pPr>
    <a:lvl5pPr marL="1609131" algn="l" defTabSz="402282" rtl="0" eaLnBrk="1" latinLnBrk="0" hangingPunct="1">
      <a:defRPr sz="1600" kern="1200">
        <a:solidFill>
          <a:schemeClr val="tx1"/>
        </a:solidFill>
        <a:latin typeface="+mn-lt"/>
        <a:ea typeface="+mn-ea"/>
        <a:cs typeface="+mn-cs"/>
      </a:defRPr>
    </a:lvl5pPr>
    <a:lvl6pPr marL="2011413" algn="l" defTabSz="402282" rtl="0" eaLnBrk="1" latinLnBrk="0" hangingPunct="1">
      <a:defRPr sz="1600" kern="1200">
        <a:solidFill>
          <a:schemeClr val="tx1"/>
        </a:solidFill>
        <a:latin typeface="+mn-lt"/>
        <a:ea typeface="+mn-ea"/>
        <a:cs typeface="+mn-cs"/>
      </a:defRPr>
    </a:lvl6pPr>
    <a:lvl7pPr marL="2413695" algn="l" defTabSz="402282" rtl="0" eaLnBrk="1" latinLnBrk="0" hangingPunct="1">
      <a:defRPr sz="1600" kern="1200">
        <a:solidFill>
          <a:schemeClr val="tx1"/>
        </a:solidFill>
        <a:latin typeface="+mn-lt"/>
        <a:ea typeface="+mn-ea"/>
        <a:cs typeface="+mn-cs"/>
      </a:defRPr>
    </a:lvl7pPr>
    <a:lvl8pPr marL="2815978" algn="l" defTabSz="402282" rtl="0" eaLnBrk="1" latinLnBrk="0" hangingPunct="1">
      <a:defRPr sz="1600" kern="1200">
        <a:solidFill>
          <a:schemeClr val="tx1"/>
        </a:solidFill>
        <a:latin typeface="+mn-lt"/>
        <a:ea typeface="+mn-ea"/>
        <a:cs typeface="+mn-cs"/>
      </a:defRPr>
    </a:lvl8pPr>
    <a:lvl9pPr marL="3218261" algn="l" defTabSz="402282"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0000FF"/>
    <a:srgbClr val="108040"/>
    <a:srgbClr val="007A00"/>
    <a:srgbClr val="326B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59"/>
    <p:restoredTop sz="94733"/>
  </p:normalViewPr>
  <p:slideViewPr>
    <p:cSldViewPr snapToGrid="0" snapToObjects="1">
      <p:cViewPr varScale="1">
        <p:scale>
          <a:sx n="106" d="100"/>
          <a:sy n="106" d="100"/>
        </p:scale>
        <p:origin x="1704" y="176"/>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E45B24EF-DA96-2349-AFB1-295DA444FFD9}" type="datetimeFigureOut">
              <a:rPr lang="es-ES" smtClean="0"/>
              <a:t>15/1/19</a:t>
            </a:fld>
            <a:endParaRPr lang="es-ES"/>
          </a:p>
        </p:txBody>
      </p:sp>
      <p:sp>
        <p:nvSpPr>
          <p:cNvPr id="4" name="Marcador de imagen de diapositiva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r>
              <a:rPr lang="es-ES"/>
              <a:t>Editar los estilos de texto del patrón
Segundo nivel
Tercer nivel
Cuarto nivel
Quinto nivel</a:t>
            </a:r>
          </a:p>
        </p:txBody>
      </p:sp>
      <p:sp>
        <p:nvSpPr>
          <p:cNvPr id="6" name="Marcador de pie de página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0579A1B1-73E6-4143-BDB4-7EABD1D5B3D0}" type="slidenum">
              <a:rPr lang="es-ES" smtClean="0"/>
              <a:t>‹Nº›</a:t>
            </a:fld>
            <a:endParaRPr lang="es-ES"/>
          </a:p>
        </p:txBody>
      </p:sp>
    </p:spTree>
    <p:extLst>
      <p:ext uri="{BB962C8B-B14F-4D97-AF65-F5344CB8AC3E}">
        <p14:creationId xmlns:p14="http://schemas.microsoft.com/office/powerpoint/2010/main" val="2385487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795463" y="4464028"/>
            <a:ext cx="7429500" cy="1641490"/>
          </a:xfrm>
        </p:spPr>
        <p:txBody>
          <a:bodyPr wrap="none" anchor="t">
            <a:normAutofit/>
          </a:bodyPr>
          <a:lstStyle>
            <a:lvl1pPr algn="r">
              <a:defRPr sz="8500" b="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_tradnl"/>
              <a:t>Clic para editar título</a:t>
            </a:r>
            <a:endParaRPr lang="en-US" dirty="0"/>
          </a:p>
        </p:txBody>
      </p:sp>
      <p:sp>
        <p:nvSpPr>
          <p:cNvPr id="3" name="Subtitle 2"/>
          <p:cNvSpPr>
            <a:spLocks noGrp="1"/>
          </p:cNvSpPr>
          <p:nvPr>
            <p:ph type="subTitle" idx="1"/>
          </p:nvPr>
        </p:nvSpPr>
        <p:spPr>
          <a:xfrm>
            <a:off x="1795462" y="3694376"/>
            <a:ext cx="7429500" cy="754025"/>
          </a:xfrm>
        </p:spPr>
        <p:txBody>
          <a:bodyPr anchor="b">
            <a:normAutofit/>
          </a:bodyPr>
          <a:lstStyle>
            <a:lvl1pPr marL="0" indent="0" algn="r">
              <a:buNone/>
              <a:defRPr sz="2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02282" indent="0" algn="ctr">
              <a:buNone/>
              <a:defRPr sz="1800"/>
            </a:lvl2pPr>
            <a:lvl3pPr marL="804565" indent="0" algn="ctr">
              <a:buNone/>
              <a:defRPr sz="1600"/>
            </a:lvl3pPr>
            <a:lvl4pPr marL="1206848" indent="0" algn="ctr">
              <a:buNone/>
              <a:defRPr sz="1400"/>
            </a:lvl4pPr>
            <a:lvl5pPr marL="1609131" indent="0" algn="ctr">
              <a:buNone/>
              <a:defRPr sz="1400"/>
            </a:lvl5pPr>
            <a:lvl6pPr marL="2011413" indent="0" algn="ctr">
              <a:buNone/>
              <a:defRPr sz="1400"/>
            </a:lvl6pPr>
            <a:lvl7pPr marL="2413695" indent="0" algn="ctr">
              <a:buNone/>
              <a:defRPr sz="1400"/>
            </a:lvl7pPr>
            <a:lvl8pPr marL="2815978" indent="0" algn="ctr">
              <a:buNone/>
              <a:defRPr sz="1400"/>
            </a:lvl8pPr>
            <a:lvl9pPr marL="3218261" indent="0" algn="ctr">
              <a:buNone/>
              <a:defRPr sz="1400"/>
            </a:lvl9pPr>
          </a:lstStyle>
          <a:p>
            <a:r>
              <a:rPr lang="es-ES_tradnl"/>
              <a:t>Haga clic para modificar el estilo de subtítulo del patrón</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pPr/>
              <a:t>1/15/19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7" y="4367161"/>
            <a:ext cx="8543925" cy="819355"/>
          </a:xfrm>
        </p:spPr>
        <p:txBody>
          <a:bodyPr anchor="b"/>
          <a:lstStyle>
            <a:lvl1pPr>
              <a:defRPr sz="2800"/>
            </a:lvl1pPr>
          </a:lstStyle>
          <a:p>
            <a:r>
              <a:rPr lang="es-ES_tradnl"/>
              <a:t>Clic para editar título</a:t>
            </a:r>
            <a:endParaRPr lang="en-US" dirty="0"/>
          </a:p>
        </p:txBody>
      </p:sp>
      <p:sp>
        <p:nvSpPr>
          <p:cNvPr id="3" name="Picture Placeholder 2"/>
          <p:cNvSpPr>
            <a:spLocks noGrp="1" noChangeAspect="1"/>
          </p:cNvSpPr>
          <p:nvPr>
            <p:ph type="pic" idx="1"/>
          </p:nvPr>
        </p:nvSpPr>
        <p:spPr>
          <a:xfrm>
            <a:off x="682327" y="987426"/>
            <a:ext cx="8543925" cy="3379735"/>
          </a:xfrm>
        </p:spPr>
        <p:txBody>
          <a:bodyPr anchor="t"/>
          <a:lstStyle>
            <a:lvl1pPr marL="0" indent="0">
              <a:buNone/>
              <a:defRPr sz="2800"/>
            </a:lvl1pPr>
            <a:lvl2pPr marL="402282" indent="0">
              <a:buNone/>
              <a:defRPr sz="2500"/>
            </a:lvl2pPr>
            <a:lvl3pPr marL="804565" indent="0">
              <a:buNone/>
              <a:defRPr sz="2100"/>
            </a:lvl3pPr>
            <a:lvl4pPr marL="1206848" indent="0">
              <a:buNone/>
              <a:defRPr sz="1800"/>
            </a:lvl4pPr>
            <a:lvl5pPr marL="1609131" indent="0">
              <a:buNone/>
              <a:defRPr sz="1800"/>
            </a:lvl5pPr>
            <a:lvl6pPr marL="2011413" indent="0">
              <a:buNone/>
              <a:defRPr sz="1800"/>
            </a:lvl6pPr>
            <a:lvl7pPr marL="2413695" indent="0">
              <a:buNone/>
              <a:defRPr sz="1800"/>
            </a:lvl7pPr>
            <a:lvl8pPr marL="2815978" indent="0">
              <a:buNone/>
              <a:defRPr sz="1800"/>
            </a:lvl8pPr>
            <a:lvl9pPr marL="3218261" indent="0">
              <a:buNone/>
              <a:defRPr sz="1800"/>
            </a:lvl9pPr>
          </a:lstStyle>
          <a:p>
            <a:r>
              <a:rPr lang="es-ES_tradnl"/>
              <a:t>Arrastre la imagen al marcador de posición o haga clic en el icono para agregar</a:t>
            </a:r>
            <a:endParaRPr lang="en-US" dirty="0"/>
          </a:p>
        </p:txBody>
      </p:sp>
      <p:sp>
        <p:nvSpPr>
          <p:cNvPr id="4" name="Text Placeholder 3"/>
          <p:cNvSpPr>
            <a:spLocks noGrp="1"/>
          </p:cNvSpPr>
          <p:nvPr>
            <p:ph type="body" sz="half" idx="2"/>
          </p:nvPr>
        </p:nvSpPr>
        <p:spPr>
          <a:xfrm>
            <a:off x="682328" y="5186516"/>
            <a:ext cx="8542635" cy="682472"/>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1B80C674-7DFC-42FE-B9CD-82963CDB1557}"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7" y="365125"/>
            <a:ext cx="8543925" cy="3534344"/>
          </a:xfrm>
        </p:spPr>
        <p:txBody>
          <a:bodyPr anchor="ctr"/>
          <a:lstStyle>
            <a:lvl1pPr>
              <a:defRPr sz="2800"/>
            </a:lvl1pPr>
          </a:lstStyle>
          <a:p>
            <a:r>
              <a:rPr lang="es-ES_tradnl"/>
              <a:t>Clic para editar título</a:t>
            </a:r>
            <a:endParaRPr lang="en-US" dirty="0"/>
          </a:p>
        </p:txBody>
      </p:sp>
      <p:sp>
        <p:nvSpPr>
          <p:cNvPr id="4" name="Text Placeholder 3"/>
          <p:cNvSpPr>
            <a:spLocks noGrp="1"/>
          </p:cNvSpPr>
          <p:nvPr>
            <p:ph type="body" sz="half" idx="2"/>
          </p:nvPr>
        </p:nvSpPr>
        <p:spPr>
          <a:xfrm>
            <a:off x="682328" y="4489399"/>
            <a:ext cx="8542635" cy="1501826"/>
          </a:xfrm>
        </p:spPr>
        <p:txBody>
          <a:bodyPr anchor="ctr"/>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2076456F-F47D-4F25-8053-2A695DA0CA7D}"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5047" y="365125"/>
            <a:ext cx="7558486" cy="2992904"/>
          </a:xfrm>
        </p:spPr>
        <p:txBody>
          <a:bodyPr anchor="ctr"/>
          <a:lstStyle>
            <a:lvl1pPr>
              <a:defRPr sz="3900"/>
            </a:lvl1pPr>
          </a:lstStyle>
          <a:p>
            <a:r>
              <a:rPr lang="es-ES_tradnl"/>
              <a:t>Clic para editar título</a:t>
            </a:r>
            <a:endParaRPr lang="en-US" dirty="0"/>
          </a:p>
        </p:txBody>
      </p:sp>
      <p:sp>
        <p:nvSpPr>
          <p:cNvPr id="12" name="Text Placeholder 3"/>
          <p:cNvSpPr>
            <a:spLocks noGrp="1"/>
          </p:cNvSpPr>
          <p:nvPr>
            <p:ph type="body" sz="half" idx="13"/>
          </p:nvPr>
        </p:nvSpPr>
        <p:spPr>
          <a:xfrm>
            <a:off x="1398024" y="3365557"/>
            <a:ext cx="7111243" cy="548968"/>
          </a:xfrm>
        </p:spPr>
        <p:txBody>
          <a:bodyPr anchor="t">
            <a:normAutofit/>
          </a:bodyPr>
          <a:lstStyle>
            <a:lvl1pPr marL="0" indent="0">
              <a:buNone/>
              <a:defRPr sz="12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4" name="Text Placeholder 3"/>
          <p:cNvSpPr>
            <a:spLocks noGrp="1"/>
          </p:cNvSpPr>
          <p:nvPr>
            <p:ph type="body" sz="half" idx="2"/>
          </p:nvPr>
        </p:nvSpPr>
        <p:spPr>
          <a:xfrm>
            <a:off x="681038" y="4501729"/>
            <a:ext cx="8541344" cy="1489496"/>
          </a:xfrm>
        </p:spPr>
        <p:txBody>
          <a:bodyPr anchor="ctr">
            <a:normAutofit/>
          </a:bodyPr>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5D6C7379-69CC-4837-9905-BEBA22830C8A}"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
        <p:nvSpPr>
          <p:cNvPr id="9" name="TextBox 8"/>
          <p:cNvSpPr txBox="1"/>
          <p:nvPr/>
        </p:nvSpPr>
        <p:spPr>
          <a:xfrm>
            <a:off x="902723" y="786824"/>
            <a:ext cx="495300" cy="584776"/>
          </a:xfrm>
          <a:prstGeom prst="rect">
            <a:avLst/>
          </a:prstGeom>
        </p:spPr>
        <p:txBody>
          <a:bodyPr vert="horz" lIns="80456" tIns="40228" rIns="80456" bIns="4022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000" dirty="0">
                <a:solidFill>
                  <a:schemeClr val="tx1"/>
                </a:solidFill>
                <a:effectLst/>
              </a:rPr>
              <a:t>“</a:t>
            </a:r>
          </a:p>
        </p:txBody>
      </p:sp>
      <p:sp>
        <p:nvSpPr>
          <p:cNvPr id="10" name="TextBox 9"/>
          <p:cNvSpPr txBox="1"/>
          <p:nvPr/>
        </p:nvSpPr>
        <p:spPr>
          <a:xfrm>
            <a:off x="8480723" y="2743200"/>
            <a:ext cx="495300" cy="584776"/>
          </a:xfrm>
          <a:prstGeom prst="rect">
            <a:avLst/>
          </a:prstGeom>
        </p:spPr>
        <p:txBody>
          <a:bodyPr vert="horz" lIns="80456" tIns="40228" rIns="80456" bIns="40228"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2327" y="2326968"/>
            <a:ext cx="8543925" cy="2511835"/>
          </a:xfrm>
        </p:spPr>
        <p:txBody>
          <a:bodyPr anchor="b">
            <a:normAutofit/>
          </a:bodyPr>
          <a:lstStyle>
            <a:lvl1pPr>
              <a:defRPr sz="4800"/>
            </a:lvl1pPr>
          </a:lstStyle>
          <a:p>
            <a:r>
              <a:rPr lang="es-ES_tradnl"/>
              <a:t>Clic para editar título</a:t>
            </a:r>
            <a:endParaRPr lang="en-US" dirty="0"/>
          </a:p>
        </p:txBody>
      </p:sp>
      <p:sp>
        <p:nvSpPr>
          <p:cNvPr id="4" name="Text Placeholder 3"/>
          <p:cNvSpPr>
            <a:spLocks noGrp="1"/>
          </p:cNvSpPr>
          <p:nvPr>
            <p:ph type="body" sz="half" idx="2"/>
          </p:nvPr>
        </p:nvSpPr>
        <p:spPr>
          <a:xfrm>
            <a:off x="682328" y="4850581"/>
            <a:ext cx="8542635" cy="1140644"/>
          </a:xfrm>
        </p:spPr>
        <p:txBody>
          <a:bodyPr anchor="t"/>
          <a:lstStyle>
            <a:lvl1pPr marL="0" indent="0">
              <a:buNone/>
              <a:defRPr sz="1400"/>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49EB8B7E-8AEE-4F10-BFEE-C999AD004D36}"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1038" y="365126"/>
            <a:ext cx="8543925" cy="1325563"/>
          </a:xfrm>
        </p:spPr>
        <p:txBody>
          <a:bodyPr/>
          <a:lstStyle/>
          <a:p>
            <a:r>
              <a:rPr lang="es-ES_tradnl"/>
              <a:t>Clic para editar título</a:t>
            </a:r>
            <a:endParaRPr lang="en-US" dirty="0"/>
          </a:p>
        </p:txBody>
      </p:sp>
      <p:sp>
        <p:nvSpPr>
          <p:cNvPr id="7" name="Text Placeholder 2"/>
          <p:cNvSpPr>
            <a:spLocks noGrp="1"/>
          </p:cNvSpPr>
          <p:nvPr>
            <p:ph type="body" idx="1"/>
          </p:nvPr>
        </p:nvSpPr>
        <p:spPr>
          <a:xfrm>
            <a:off x="1086542" y="1885950"/>
            <a:ext cx="2394328" cy="576262"/>
          </a:xfrm>
        </p:spPr>
        <p:txBody>
          <a:bodyPr anchor="b">
            <a:noAutofit/>
          </a:bodyPr>
          <a:lstStyle>
            <a:lvl1pPr marL="0" indent="0">
              <a:buNone/>
              <a:defRPr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8" name="Text Placeholder 3"/>
          <p:cNvSpPr>
            <a:spLocks noGrp="1"/>
          </p:cNvSpPr>
          <p:nvPr>
            <p:ph type="body" sz="half" idx="15"/>
          </p:nvPr>
        </p:nvSpPr>
        <p:spPr>
          <a:xfrm>
            <a:off x="1102399" y="2571750"/>
            <a:ext cx="2378472"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9" name="Text Placeholder 4"/>
          <p:cNvSpPr>
            <a:spLocks noGrp="1"/>
          </p:cNvSpPr>
          <p:nvPr>
            <p:ph type="body" sz="quarter" idx="3"/>
          </p:nvPr>
        </p:nvSpPr>
        <p:spPr>
          <a:xfrm>
            <a:off x="3727746" y="1885950"/>
            <a:ext cx="2385696" cy="576262"/>
          </a:xfrm>
        </p:spPr>
        <p:txBody>
          <a:bodyPr vert="horz" lIns="80456" tIns="40228" rIns="80456" bIns="40228" rtlCol="0" anchor="b">
            <a:noAutofit/>
          </a:bodyPr>
          <a:lstStyle>
            <a:lvl1pPr>
              <a:buNone/>
              <a:defRPr lang="en-US"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10" name="Text Placeholder 3"/>
          <p:cNvSpPr>
            <a:spLocks noGrp="1"/>
          </p:cNvSpPr>
          <p:nvPr>
            <p:ph type="body" sz="half" idx="16"/>
          </p:nvPr>
        </p:nvSpPr>
        <p:spPr>
          <a:xfrm>
            <a:off x="3719171" y="2571750"/>
            <a:ext cx="2394270"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11" name="Text Placeholder 4"/>
          <p:cNvSpPr>
            <a:spLocks noGrp="1"/>
          </p:cNvSpPr>
          <p:nvPr>
            <p:ph type="body" sz="quarter" idx="13"/>
          </p:nvPr>
        </p:nvSpPr>
        <p:spPr>
          <a:xfrm>
            <a:off x="6361092" y="1885950"/>
            <a:ext cx="2382342" cy="576262"/>
          </a:xfrm>
        </p:spPr>
        <p:txBody>
          <a:bodyPr vert="horz" lIns="80456" tIns="40228" rIns="80456" bIns="40228" rtlCol="0" anchor="b">
            <a:noAutofit/>
          </a:bodyPr>
          <a:lstStyle>
            <a:lvl1pPr>
              <a:buNone/>
              <a:defRPr lang="en-US" sz="21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12" name="Text Placeholder 3"/>
          <p:cNvSpPr>
            <a:spLocks noGrp="1"/>
          </p:cNvSpPr>
          <p:nvPr>
            <p:ph type="body" sz="half" idx="17"/>
          </p:nvPr>
        </p:nvSpPr>
        <p:spPr>
          <a:xfrm>
            <a:off x="6361092" y="2571750"/>
            <a:ext cx="2382342" cy="3589338"/>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3" name="Date Placeholder 2"/>
          <p:cNvSpPr>
            <a:spLocks noGrp="1"/>
          </p:cNvSpPr>
          <p:nvPr>
            <p:ph type="dt" sz="half" idx="10"/>
          </p:nvPr>
        </p:nvSpPr>
        <p:spPr/>
        <p:txBody>
          <a:bodyPr/>
          <a:lstStyle/>
          <a:p>
            <a:fld id="{8668F3F9-58BC-440B-B37B-805B9055EF92}"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1038" y="365126"/>
            <a:ext cx="8543925" cy="1325563"/>
          </a:xfrm>
        </p:spPr>
        <p:txBody>
          <a:bodyPr/>
          <a:lstStyle/>
          <a:p>
            <a:r>
              <a:rPr lang="es-ES_tradnl"/>
              <a:t>Clic para editar título</a:t>
            </a:r>
            <a:endParaRPr lang="en-US" dirty="0"/>
          </a:p>
        </p:txBody>
      </p:sp>
      <p:sp>
        <p:nvSpPr>
          <p:cNvPr id="19" name="Text Placeholder 2"/>
          <p:cNvSpPr>
            <a:spLocks noGrp="1"/>
          </p:cNvSpPr>
          <p:nvPr>
            <p:ph type="body" idx="1"/>
          </p:nvPr>
        </p:nvSpPr>
        <p:spPr>
          <a:xfrm>
            <a:off x="1082319" y="4297503"/>
            <a:ext cx="2388791"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0" name="Picture Placeholder 2"/>
          <p:cNvSpPr>
            <a:spLocks noGrp="1" noChangeAspect="1"/>
          </p:cNvSpPr>
          <p:nvPr>
            <p:ph type="pic" idx="15"/>
          </p:nvPr>
        </p:nvSpPr>
        <p:spPr>
          <a:xfrm>
            <a:off x="1082319" y="2256354"/>
            <a:ext cx="238879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1" name="Text Placeholder 3"/>
          <p:cNvSpPr>
            <a:spLocks noGrp="1"/>
          </p:cNvSpPr>
          <p:nvPr>
            <p:ph type="body" sz="half" idx="18"/>
          </p:nvPr>
        </p:nvSpPr>
        <p:spPr>
          <a:xfrm>
            <a:off x="1082319" y="4873766"/>
            <a:ext cx="2388791"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22" name="Text Placeholder 4"/>
          <p:cNvSpPr>
            <a:spLocks noGrp="1"/>
          </p:cNvSpPr>
          <p:nvPr>
            <p:ph type="body" sz="quarter" idx="3"/>
          </p:nvPr>
        </p:nvSpPr>
        <p:spPr>
          <a:xfrm>
            <a:off x="3712312" y="4297503"/>
            <a:ext cx="2381051"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3" name="Picture Placeholder 2"/>
          <p:cNvSpPr>
            <a:spLocks noGrp="1" noChangeAspect="1"/>
          </p:cNvSpPr>
          <p:nvPr>
            <p:ph type="pic" idx="21"/>
          </p:nvPr>
        </p:nvSpPr>
        <p:spPr>
          <a:xfrm>
            <a:off x="3712310" y="2256354"/>
            <a:ext cx="2381051"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4" name="Text Placeholder 3"/>
          <p:cNvSpPr>
            <a:spLocks noGrp="1"/>
          </p:cNvSpPr>
          <p:nvPr>
            <p:ph type="body" sz="half" idx="19"/>
          </p:nvPr>
        </p:nvSpPr>
        <p:spPr>
          <a:xfrm>
            <a:off x="3711210" y="4873765"/>
            <a:ext cx="2384205"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25" name="Text Placeholder 4"/>
          <p:cNvSpPr>
            <a:spLocks noGrp="1"/>
          </p:cNvSpPr>
          <p:nvPr>
            <p:ph type="body" sz="quarter" idx="13"/>
          </p:nvPr>
        </p:nvSpPr>
        <p:spPr>
          <a:xfrm>
            <a:off x="6341012" y="4297503"/>
            <a:ext cx="2382342" cy="576262"/>
          </a:xfrm>
        </p:spPr>
        <p:txBody>
          <a:bodyPr anchor="b">
            <a:noAutofit/>
          </a:bodyPr>
          <a:lstStyle>
            <a:lvl1pPr marL="0" indent="0">
              <a:buNone/>
              <a:defRPr sz="21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26" name="Picture Placeholder 2"/>
          <p:cNvSpPr>
            <a:spLocks noGrp="1" noChangeAspect="1"/>
          </p:cNvSpPr>
          <p:nvPr>
            <p:ph type="pic" idx="22"/>
          </p:nvPr>
        </p:nvSpPr>
        <p:spPr>
          <a:xfrm>
            <a:off x="6341011" y="2256354"/>
            <a:ext cx="238234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400"/>
            </a:lvl1pPr>
            <a:lvl2pPr marL="402282" indent="0">
              <a:buNone/>
              <a:defRPr sz="1400"/>
            </a:lvl2pPr>
            <a:lvl3pPr marL="804565" indent="0">
              <a:buNone/>
              <a:defRPr sz="1400"/>
            </a:lvl3pPr>
            <a:lvl4pPr marL="1206848" indent="0">
              <a:buNone/>
              <a:defRPr sz="1400"/>
            </a:lvl4pPr>
            <a:lvl5pPr marL="1609131" indent="0">
              <a:buNone/>
              <a:defRPr sz="1400"/>
            </a:lvl5pPr>
            <a:lvl6pPr marL="2011413" indent="0">
              <a:buNone/>
              <a:defRPr sz="1400"/>
            </a:lvl6pPr>
            <a:lvl7pPr marL="2413695" indent="0">
              <a:buNone/>
              <a:defRPr sz="1400"/>
            </a:lvl7pPr>
            <a:lvl8pPr marL="2815978" indent="0">
              <a:buNone/>
              <a:defRPr sz="1400"/>
            </a:lvl8pPr>
            <a:lvl9pPr marL="3218261" indent="0">
              <a:buNone/>
              <a:defRPr sz="1400"/>
            </a:lvl9pPr>
          </a:lstStyle>
          <a:p>
            <a:r>
              <a:rPr lang="es-ES_tradnl"/>
              <a:t>Arrastre la imagen al marcador de posición o haga clic en el icono para agregar</a:t>
            </a:r>
            <a:endParaRPr lang="en-US" dirty="0"/>
          </a:p>
        </p:txBody>
      </p:sp>
      <p:sp>
        <p:nvSpPr>
          <p:cNvPr id="27" name="Text Placeholder 3"/>
          <p:cNvSpPr>
            <a:spLocks noGrp="1"/>
          </p:cNvSpPr>
          <p:nvPr>
            <p:ph type="body" sz="half" idx="20"/>
          </p:nvPr>
        </p:nvSpPr>
        <p:spPr>
          <a:xfrm>
            <a:off x="6340910" y="4873763"/>
            <a:ext cx="2385498" cy="659189"/>
          </a:xfrm>
        </p:spPr>
        <p:txBody>
          <a:bodyPr anchor="t">
            <a:normAutofit/>
          </a:bodyPr>
          <a:lstStyle>
            <a:lvl1pPr marL="0" indent="0">
              <a:buNone/>
              <a:defRPr sz="1200"/>
            </a:lvl1pPr>
            <a:lvl2pPr marL="402282" indent="0">
              <a:buNone/>
              <a:defRPr sz="1000"/>
            </a:lvl2pPr>
            <a:lvl3pPr marL="804565" indent="0">
              <a:buNone/>
              <a:defRPr sz="900"/>
            </a:lvl3pPr>
            <a:lvl4pPr marL="1206848" indent="0">
              <a:buNone/>
              <a:defRPr sz="800"/>
            </a:lvl4pPr>
            <a:lvl5pPr marL="1609131" indent="0">
              <a:buNone/>
              <a:defRPr sz="800"/>
            </a:lvl5pPr>
            <a:lvl6pPr marL="2011413" indent="0">
              <a:buNone/>
              <a:defRPr sz="800"/>
            </a:lvl6pPr>
            <a:lvl7pPr marL="2413695" indent="0">
              <a:buNone/>
              <a:defRPr sz="800"/>
            </a:lvl7pPr>
            <a:lvl8pPr marL="2815978" indent="0">
              <a:buNone/>
              <a:defRPr sz="800"/>
            </a:lvl8pPr>
            <a:lvl9pPr marL="3218261" indent="0">
              <a:buNone/>
              <a:defRPr sz="800"/>
            </a:lvl9pPr>
          </a:lstStyle>
          <a:p>
            <a:pPr lvl="0"/>
            <a:r>
              <a:rPr lang="es-ES_tradnl"/>
              <a:t>Haga clic para modificar el estilo de texto del patrón</a:t>
            </a:r>
          </a:p>
        </p:txBody>
      </p:sp>
      <p:sp>
        <p:nvSpPr>
          <p:cNvPr id="3" name="Date Placeholder 2"/>
          <p:cNvSpPr>
            <a:spLocks noGrp="1"/>
          </p:cNvSpPr>
          <p:nvPr>
            <p:ph type="dt" sz="half" idx="10"/>
          </p:nvPr>
        </p:nvSpPr>
        <p:spPr/>
        <p:txBody>
          <a:bodyPr/>
          <a:lstStyle/>
          <a:p>
            <a:fld id="{0D5A53AF-48EA-489D-8260-9DCAB666386A}"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Vertical Text Placeholder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s-ES_tradnl"/>
              <a:t>Clic para editar título</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7" name="Title 1"/>
          <p:cNvSpPr>
            <a:spLocks noGrp="1"/>
          </p:cNvSpPr>
          <p:nvPr>
            <p:ph type="ctrTitle"/>
          </p:nvPr>
        </p:nvSpPr>
        <p:spPr>
          <a:xfrm>
            <a:off x="694308" y="4464028"/>
            <a:ext cx="7429500" cy="1641490"/>
          </a:xfrm>
        </p:spPr>
        <p:txBody>
          <a:bodyPr wrap="none" anchor="t">
            <a:normAutofit/>
          </a:bodyPr>
          <a:lstStyle>
            <a:lvl1pPr algn="l">
              <a:defRPr sz="8500" b="0" spc="-264">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s-ES_tradnl"/>
              <a:t>Clic para editar título</a:t>
            </a:r>
            <a:endParaRPr lang="en-US" dirty="0"/>
          </a:p>
        </p:txBody>
      </p:sp>
      <p:sp>
        <p:nvSpPr>
          <p:cNvPr id="8" name="Subtitle 2"/>
          <p:cNvSpPr>
            <a:spLocks noGrp="1"/>
          </p:cNvSpPr>
          <p:nvPr>
            <p:ph type="subTitle" idx="1"/>
          </p:nvPr>
        </p:nvSpPr>
        <p:spPr>
          <a:xfrm>
            <a:off x="694308" y="3693675"/>
            <a:ext cx="7429500" cy="754025"/>
          </a:xfrm>
        </p:spPr>
        <p:txBody>
          <a:bodyPr anchor="b">
            <a:normAutofit/>
          </a:bodyPr>
          <a:lstStyle>
            <a:lvl1pPr marL="0" indent="0" algn="l">
              <a:buNone/>
              <a:defRPr sz="28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02282" indent="0" algn="ctr">
              <a:buNone/>
              <a:defRPr sz="1800"/>
            </a:lvl2pPr>
            <a:lvl3pPr marL="804565" indent="0" algn="ctr">
              <a:buNone/>
              <a:defRPr sz="1600"/>
            </a:lvl3pPr>
            <a:lvl4pPr marL="1206848" indent="0" algn="ctr">
              <a:buNone/>
              <a:defRPr sz="1400"/>
            </a:lvl4pPr>
            <a:lvl5pPr marL="1609131" indent="0" algn="ctr">
              <a:buNone/>
              <a:defRPr sz="1400"/>
            </a:lvl5pPr>
            <a:lvl6pPr marL="2011413" indent="0" algn="ctr">
              <a:buNone/>
              <a:defRPr sz="1400"/>
            </a:lvl6pPr>
            <a:lvl7pPr marL="2413695" indent="0" algn="ctr">
              <a:buNone/>
              <a:defRPr sz="1400"/>
            </a:lvl7pPr>
            <a:lvl8pPr marL="2815978" indent="0" algn="ctr">
              <a:buNone/>
              <a:defRPr sz="1400"/>
            </a:lvl8pPr>
            <a:lvl9pPr marL="3218261" indent="0" algn="ctr">
              <a:buNone/>
              <a:defRPr sz="1400"/>
            </a:lvl9pPr>
          </a:lstStyle>
          <a:p>
            <a:r>
              <a:rPr lang="es-ES_tradnl"/>
              <a:t>Haga clic para modificar el estilo de subtítulo del patrón</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pPr/>
              <a:t>1/15/19</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Content Placeholder 2"/>
          <p:cNvSpPr>
            <a:spLocks noGrp="1"/>
          </p:cNvSpPr>
          <p:nvPr>
            <p:ph sz="half" idx="1"/>
          </p:nvPr>
        </p:nvSpPr>
        <p:spPr>
          <a:xfrm>
            <a:off x="910000" y="1825625"/>
            <a:ext cx="4082988"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Content Placeholder 3"/>
          <p:cNvSpPr>
            <a:spLocks noGrp="1"/>
          </p:cNvSpPr>
          <p:nvPr>
            <p:ph sz="half" idx="2"/>
          </p:nvPr>
        </p:nvSpPr>
        <p:spPr>
          <a:xfrm>
            <a:off x="5134870" y="1825625"/>
            <a:ext cx="4090093" cy="435133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82327" y="365126"/>
            <a:ext cx="8543925" cy="1325563"/>
          </a:xfrm>
        </p:spPr>
        <p:txBody>
          <a:bodyPr/>
          <a:lstStyle/>
          <a:p>
            <a:r>
              <a:rPr lang="es-ES_tradnl"/>
              <a:t>Clic para editar título</a:t>
            </a:r>
            <a:endParaRPr lang="en-US" dirty="0"/>
          </a:p>
        </p:txBody>
      </p:sp>
      <p:sp>
        <p:nvSpPr>
          <p:cNvPr id="3" name="Text Placeholder 2"/>
          <p:cNvSpPr>
            <a:spLocks noGrp="1"/>
          </p:cNvSpPr>
          <p:nvPr>
            <p:ph type="body" idx="1"/>
          </p:nvPr>
        </p:nvSpPr>
        <p:spPr>
          <a:xfrm>
            <a:off x="910000" y="1681163"/>
            <a:ext cx="4082988" cy="823912"/>
          </a:xfrm>
        </p:spPr>
        <p:txBody>
          <a:bodyPr anchor="b"/>
          <a:lstStyle>
            <a:lvl1pPr marL="0" indent="0">
              <a:buNone/>
              <a:defRPr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02282" indent="0">
              <a:buNone/>
              <a:defRPr sz="1800" b="1"/>
            </a:lvl2pPr>
            <a:lvl3pPr marL="804565" indent="0">
              <a:buNone/>
              <a:defRPr sz="1600" b="1"/>
            </a:lvl3pPr>
            <a:lvl4pPr marL="1206848" indent="0">
              <a:buNone/>
              <a:defRPr sz="1400" b="1"/>
            </a:lvl4pPr>
            <a:lvl5pPr marL="1609131" indent="0">
              <a:buNone/>
              <a:defRPr sz="1400" b="1"/>
            </a:lvl5pPr>
            <a:lvl6pPr marL="2011413" indent="0">
              <a:buNone/>
              <a:defRPr sz="1400" b="1"/>
            </a:lvl6pPr>
            <a:lvl7pPr marL="2413695" indent="0">
              <a:buNone/>
              <a:defRPr sz="1400" b="1"/>
            </a:lvl7pPr>
            <a:lvl8pPr marL="2815978" indent="0">
              <a:buNone/>
              <a:defRPr sz="1400" b="1"/>
            </a:lvl8pPr>
            <a:lvl9pPr marL="3218261" indent="0">
              <a:buNone/>
              <a:defRPr sz="1400" b="1"/>
            </a:lvl9pPr>
          </a:lstStyle>
          <a:p>
            <a:pPr lvl="0"/>
            <a:r>
              <a:rPr lang="es-ES_tradnl"/>
              <a:t>Haga clic para modificar el estilo de texto del patrón</a:t>
            </a:r>
          </a:p>
        </p:txBody>
      </p:sp>
      <p:sp>
        <p:nvSpPr>
          <p:cNvPr id="4" name="Content Placeholder 3"/>
          <p:cNvSpPr>
            <a:spLocks noGrp="1"/>
          </p:cNvSpPr>
          <p:nvPr>
            <p:ph sz="half" idx="2"/>
          </p:nvPr>
        </p:nvSpPr>
        <p:spPr>
          <a:xfrm>
            <a:off x="910000" y="2505075"/>
            <a:ext cx="4082988"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5" name="Text Placeholder 4"/>
          <p:cNvSpPr>
            <a:spLocks noGrp="1"/>
          </p:cNvSpPr>
          <p:nvPr>
            <p:ph type="body" sz="quarter" idx="3"/>
          </p:nvPr>
        </p:nvSpPr>
        <p:spPr>
          <a:xfrm>
            <a:off x="5134871" y="1681163"/>
            <a:ext cx="4091382" cy="823912"/>
          </a:xfrm>
        </p:spPr>
        <p:txBody>
          <a:bodyPr vert="horz" lIns="80456" tIns="40228" rIns="80456" bIns="40228" rtlCol="0" anchor="b">
            <a:normAutofit/>
          </a:bodyPr>
          <a:lstStyle>
            <a:lvl1pPr>
              <a:buNone/>
              <a:defRPr lang="en-US" sz="21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s-ES_tradnl"/>
              <a:t>Haga clic para modificar el estilo de texto del patrón</a:t>
            </a:r>
          </a:p>
        </p:txBody>
      </p:sp>
      <p:sp>
        <p:nvSpPr>
          <p:cNvPr id="6" name="Content Placeholder 5"/>
          <p:cNvSpPr>
            <a:spLocks noGrp="1"/>
          </p:cNvSpPr>
          <p:nvPr>
            <p:ph sz="quarter" idx="4"/>
          </p:nvPr>
        </p:nvSpPr>
        <p:spPr>
          <a:xfrm>
            <a:off x="5134871" y="2505075"/>
            <a:ext cx="4091382" cy="3684588"/>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pPr/>
              <a:t>1/15/19</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a:t>Clic para editar título</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pPr/>
              <a:t>1/15/19</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pPr/>
              <a:t>1/15/19</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800"/>
            </a:lvl1pPr>
          </a:lstStyle>
          <a:p>
            <a:r>
              <a:rPr lang="es-ES_tradnl"/>
              <a:t>Clic para editar título</a:t>
            </a:r>
            <a:endParaRPr lang="en-US" dirty="0"/>
          </a:p>
        </p:txBody>
      </p:sp>
      <p:sp>
        <p:nvSpPr>
          <p:cNvPr id="3" name="Content Placeholder 2"/>
          <p:cNvSpPr>
            <a:spLocks noGrp="1"/>
          </p:cNvSpPr>
          <p:nvPr>
            <p:ph idx="1"/>
          </p:nvPr>
        </p:nvSpPr>
        <p:spPr>
          <a:xfrm>
            <a:off x="4211340" y="987426"/>
            <a:ext cx="5014913" cy="4873625"/>
          </a:xfr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Text Placeholder 3"/>
          <p:cNvSpPr>
            <a:spLocks noGrp="1"/>
          </p:cNvSpPr>
          <p:nvPr>
            <p:ph type="body" sz="half" idx="2"/>
          </p:nvPr>
        </p:nvSpPr>
        <p:spPr>
          <a:xfrm>
            <a:off x="910001" y="2057400"/>
            <a:ext cx="2967270"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F7D1BD23-6E54-4D9D-AD88-A2813C73CC25}"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2800"/>
            </a:lvl1pPr>
          </a:lstStyle>
          <a:p>
            <a:r>
              <a:rPr lang="es-ES_tradnl"/>
              <a:t>Clic para editar título</a:t>
            </a:r>
            <a:endParaRPr lang="en-US" dirty="0"/>
          </a:p>
        </p:txBody>
      </p:sp>
      <p:sp>
        <p:nvSpPr>
          <p:cNvPr id="3" name="Picture Placeholder 2"/>
          <p:cNvSpPr>
            <a:spLocks noGrp="1" noChangeAspect="1"/>
          </p:cNvSpPr>
          <p:nvPr>
            <p:ph type="pic" idx="1"/>
          </p:nvPr>
        </p:nvSpPr>
        <p:spPr>
          <a:xfrm>
            <a:off x="4211340" y="987426"/>
            <a:ext cx="5014913" cy="4873625"/>
          </a:xfrm>
        </p:spPr>
        <p:txBody>
          <a:bodyPr anchor="t"/>
          <a:lstStyle>
            <a:lvl1pPr marL="0" indent="0">
              <a:buNone/>
              <a:defRPr sz="2800"/>
            </a:lvl1pPr>
            <a:lvl2pPr marL="402282" indent="0">
              <a:buNone/>
              <a:defRPr sz="2500"/>
            </a:lvl2pPr>
            <a:lvl3pPr marL="804565" indent="0">
              <a:buNone/>
              <a:defRPr sz="2100"/>
            </a:lvl3pPr>
            <a:lvl4pPr marL="1206848" indent="0">
              <a:buNone/>
              <a:defRPr sz="1800"/>
            </a:lvl4pPr>
            <a:lvl5pPr marL="1609131" indent="0">
              <a:buNone/>
              <a:defRPr sz="1800"/>
            </a:lvl5pPr>
            <a:lvl6pPr marL="2011413" indent="0">
              <a:buNone/>
              <a:defRPr sz="1800"/>
            </a:lvl6pPr>
            <a:lvl7pPr marL="2413695" indent="0">
              <a:buNone/>
              <a:defRPr sz="1800"/>
            </a:lvl7pPr>
            <a:lvl8pPr marL="2815978" indent="0">
              <a:buNone/>
              <a:defRPr sz="1800"/>
            </a:lvl8pPr>
            <a:lvl9pPr marL="3218261" indent="0">
              <a:buNone/>
              <a:defRPr sz="1800"/>
            </a:lvl9pPr>
          </a:lstStyle>
          <a:p>
            <a:r>
              <a:rPr lang="es-ES_tradnl"/>
              <a:t>Arrastre la imagen al marcador de posición o haga clic en el icono para agregar</a:t>
            </a:r>
            <a:endParaRPr lang="en-US" dirty="0"/>
          </a:p>
        </p:txBody>
      </p:sp>
      <p:sp>
        <p:nvSpPr>
          <p:cNvPr id="4" name="Text Placeholder 3"/>
          <p:cNvSpPr>
            <a:spLocks noGrp="1"/>
          </p:cNvSpPr>
          <p:nvPr>
            <p:ph type="body" sz="half" idx="2"/>
          </p:nvPr>
        </p:nvSpPr>
        <p:spPr>
          <a:xfrm>
            <a:off x="910001" y="2057400"/>
            <a:ext cx="2967270"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02282" indent="0">
              <a:buNone/>
              <a:defRPr sz="1200"/>
            </a:lvl2pPr>
            <a:lvl3pPr marL="804565" indent="0">
              <a:buNone/>
              <a:defRPr sz="1000"/>
            </a:lvl3pPr>
            <a:lvl4pPr marL="1206848" indent="0">
              <a:buNone/>
              <a:defRPr sz="900"/>
            </a:lvl4pPr>
            <a:lvl5pPr marL="1609131" indent="0">
              <a:buNone/>
              <a:defRPr sz="900"/>
            </a:lvl5pPr>
            <a:lvl6pPr marL="2011413" indent="0">
              <a:buNone/>
              <a:defRPr sz="900"/>
            </a:lvl6pPr>
            <a:lvl7pPr marL="2413695" indent="0">
              <a:buNone/>
              <a:defRPr sz="900"/>
            </a:lvl7pPr>
            <a:lvl8pPr marL="2815978" indent="0">
              <a:buNone/>
              <a:defRPr sz="900"/>
            </a:lvl8pPr>
            <a:lvl9pPr marL="3218261" indent="0">
              <a:buNone/>
              <a:defRPr sz="900"/>
            </a:lvl9pPr>
          </a:lstStyle>
          <a:p>
            <a:pPr lvl="0"/>
            <a:r>
              <a:rPr lang="es-ES_tradnl"/>
              <a:t>Haga clic para modificar el estilo de texto del patrón</a:t>
            </a:r>
          </a:p>
        </p:txBody>
      </p:sp>
      <p:sp>
        <p:nvSpPr>
          <p:cNvPr id="5" name="Date Placeholder 4"/>
          <p:cNvSpPr>
            <a:spLocks noGrp="1"/>
          </p:cNvSpPr>
          <p:nvPr>
            <p:ph type="dt" sz="half" idx="10"/>
          </p:nvPr>
        </p:nvSpPr>
        <p:spPr/>
        <p:txBody>
          <a:bodyPr/>
          <a:lstStyle/>
          <a:p>
            <a:fld id="{1471A834-4F3C-4AF9-9C74-05EC35A0F292}" type="datetimeFigureOut">
              <a:rPr lang="en-US" dirty="0"/>
              <a:pPr/>
              <a:t>1/15/19</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6"/>
            <a:ext cx="8543925" cy="1325563"/>
          </a:xfrm>
          <a:prstGeom prst="rect">
            <a:avLst/>
          </a:prstGeom>
        </p:spPr>
        <p:txBody>
          <a:bodyPr vert="horz" lIns="80456" tIns="40228" rIns="80456" bIns="40228" rtlCol="0" anchor="ctr">
            <a:normAutofit/>
          </a:bodyPr>
          <a:lstStyle/>
          <a:p>
            <a:r>
              <a:rPr lang="es-ES_tradnl"/>
              <a:t>Clic para editar título</a:t>
            </a:r>
            <a:endParaRPr lang="en-US" dirty="0"/>
          </a:p>
        </p:txBody>
      </p:sp>
      <p:sp>
        <p:nvSpPr>
          <p:cNvPr id="3" name="Text Placeholder 2"/>
          <p:cNvSpPr>
            <a:spLocks noGrp="1"/>
          </p:cNvSpPr>
          <p:nvPr>
            <p:ph type="body" idx="1"/>
          </p:nvPr>
        </p:nvSpPr>
        <p:spPr>
          <a:xfrm>
            <a:off x="910000" y="1825625"/>
            <a:ext cx="8314963" cy="4351338"/>
          </a:xfrm>
          <a:prstGeom prst="rect">
            <a:avLst/>
          </a:prstGeom>
        </p:spPr>
        <p:txBody>
          <a:bodyPr vert="horz" lIns="80456" tIns="40228" rIns="80456" bIns="40228"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US" dirty="0"/>
          </a:p>
        </p:txBody>
      </p:sp>
      <p:sp>
        <p:nvSpPr>
          <p:cNvPr id="4" name="Date Placeholder 3"/>
          <p:cNvSpPr>
            <a:spLocks noGrp="1"/>
          </p:cNvSpPr>
          <p:nvPr>
            <p:ph type="dt" sz="half" idx="2"/>
          </p:nvPr>
        </p:nvSpPr>
        <p:spPr>
          <a:xfrm>
            <a:off x="681038" y="6356351"/>
            <a:ext cx="2228850" cy="365125"/>
          </a:xfrm>
          <a:prstGeom prst="rect">
            <a:avLst/>
          </a:prstGeom>
        </p:spPr>
        <p:txBody>
          <a:bodyPr vert="horz" lIns="80456" tIns="40228" rIns="80456" bIns="40228" rtlCol="0" anchor="ctr"/>
          <a:lstStyle>
            <a:lvl1pPr algn="l">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pPr/>
              <a:t>1/15/19</a:t>
            </a:fld>
            <a:endParaRPr lang="en-US" dirty="0"/>
          </a:p>
        </p:txBody>
      </p:sp>
      <p:sp>
        <p:nvSpPr>
          <p:cNvPr id="5" name="Footer Placeholder 4"/>
          <p:cNvSpPr>
            <a:spLocks noGrp="1"/>
          </p:cNvSpPr>
          <p:nvPr>
            <p:ph type="ftr" sz="quarter" idx="3"/>
          </p:nvPr>
        </p:nvSpPr>
        <p:spPr>
          <a:xfrm>
            <a:off x="3281363" y="6356351"/>
            <a:ext cx="3343275" cy="365125"/>
          </a:xfrm>
          <a:prstGeom prst="rect">
            <a:avLst/>
          </a:prstGeom>
        </p:spPr>
        <p:txBody>
          <a:bodyPr vert="horz" lIns="80456" tIns="40228" rIns="80456" bIns="40228" rtlCol="0" anchor="ctr"/>
          <a:lstStyle>
            <a:lvl1pPr algn="ctr">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r>
              <a:rPr lang="en-US" dirty="0"/>
              <a:t>
              </a:t>
            </a:r>
          </a:p>
        </p:txBody>
      </p:sp>
      <p:sp>
        <p:nvSpPr>
          <p:cNvPr id="6" name="Slide Number Placeholder 5"/>
          <p:cNvSpPr>
            <a:spLocks noGrp="1"/>
          </p:cNvSpPr>
          <p:nvPr>
            <p:ph type="sldNum" sz="quarter" idx="4"/>
          </p:nvPr>
        </p:nvSpPr>
        <p:spPr>
          <a:xfrm>
            <a:off x="6996113" y="6356351"/>
            <a:ext cx="2228850" cy="365125"/>
          </a:xfrm>
          <a:prstGeom prst="rect">
            <a:avLst/>
          </a:prstGeom>
        </p:spPr>
        <p:txBody>
          <a:bodyPr vert="horz" lIns="80456" tIns="40228" rIns="80456" bIns="40228" rtlCol="0" anchor="ctr"/>
          <a:lstStyle>
            <a:lvl1pPr algn="r">
              <a:defRPr sz="10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804565" rtl="0" eaLnBrk="1" latinLnBrk="0" hangingPunct="1">
        <a:lnSpc>
          <a:spcPct val="90000"/>
        </a:lnSpc>
        <a:spcBef>
          <a:spcPct val="0"/>
        </a:spcBef>
        <a:buNone/>
        <a:defRPr sz="48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01142" indent="-201142" algn="l" defTabSz="804565" rtl="0" eaLnBrk="1" latinLnBrk="0" hangingPunct="1">
        <a:lnSpc>
          <a:spcPct val="90000"/>
        </a:lnSpc>
        <a:spcBef>
          <a:spcPts val="880"/>
        </a:spcBef>
        <a:buFont typeface="Arial" panose="020B0604020202020204" pitchFamily="34" charset="0"/>
        <a:buChar char="•"/>
        <a:defRPr sz="25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03424" indent="-201142" algn="l" defTabSz="804565" rtl="0" eaLnBrk="1" latinLnBrk="0" hangingPunct="1">
        <a:lnSpc>
          <a:spcPct val="90000"/>
        </a:lnSpc>
        <a:spcBef>
          <a:spcPts val="440"/>
        </a:spcBef>
        <a:buFont typeface="Arial" panose="020B0604020202020204" pitchFamily="34" charset="0"/>
        <a:buChar char="•"/>
        <a:defRPr sz="21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005706" indent="-201142" algn="l" defTabSz="804565" rtl="0" eaLnBrk="1" latinLnBrk="0" hangingPunct="1">
        <a:lnSpc>
          <a:spcPct val="90000"/>
        </a:lnSpc>
        <a:spcBef>
          <a:spcPts val="44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407989" indent="-201142" algn="l" defTabSz="804565" rtl="0" eaLnBrk="1" latinLnBrk="0" hangingPunct="1">
        <a:lnSpc>
          <a:spcPct val="90000"/>
        </a:lnSpc>
        <a:spcBef>
          <a:spcPts val="440"/>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810271" indent="-201142" algn="l" defTabSz="804565" rtl="0" eaLnBrk="1" latinLnBrk="0" hangingPunct="1">
        <a:lnSpc>
          <a:spcPct val="90000"/>
        </a:lnSpc>
        <a:spcBef>
          <a:spcPts val="440"/>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212555"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6pPr>
      <a:lvl7pPr marL="2614837"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7pPr>
      <a:lvl8pPr marL="3017119"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8pPr>
      <a:lvl9pPr marL="3419402" indent="-201142" algn="l" defTabSz="804565" rtl="0" eaLnBrk="1" latinLnBrk="0" hangingPunct="1">
        <a:lnSpc>
          <a:spcPct val="90000"/>
        </a:lnSpc>
        <a:spcBef>
          <a:spcPts val="44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804565" rtl="0" eaLnBrk="1" latinLnBrk="0" hangingPunct="1">
        <a:defRPr sz="1600" kern="1200">
          <a:solidFill>
            <a:schemeClr val="tx1"/>
          </a:solidFill>
          <a:latin typeface="+mn-lt"/>
          <a:ea typeface="+mn-ea"/>
          <a:cs typeface="+mn-cs"/>
        </a:defRPr>
      </a:lvl1pPr>
      <a:lvl2pPr marL="402282" algn="l" defTabSz="804565" rtl="0" eaLnBrk="1" latinLnBrk="0" hangingPunct="1">
        <a:defRPr sz="1600" kern="1200">
          <a:solidFill>
            <a:schemeClr val="tx1"/>
          </a:solidFill>
          <a:latin typeface="+mn-lt"/>
          <a:ea typeface="+mn-ea"/>
          <a:cs typeface="+mn-cs"/>
        </a:defRPr>
      </a:lvl2pPr>
      <a:lvl3pPr marL="804565" algn="l" defTabSz="804565" rtl="0" eaLnBrk="1" latinLnBrk="0" hangingPunct="1">
        <a:defRPr sz="1600" kern="1200">
          <a:solidFill>
            <a:schemeClr val="tx1"/>
          </a:solidFill>
          <a:latin typeface="+mn-lt"/>
          <a:ea typeface="+mn-ea"/>
          <a:cs typeface="+mn-cs"/>
        </a:defRPr>
      </a:lvl3pPr>
      <a:lvl4pPr marL="1206848" algn="l" defTabSz="804565" rtl="0" eaLnBrk="1" latinLnBrk="0" hangingPunct="1">
        <a:defRPr sz="1600" kern="1200">
          <a:solidFill>
            <a:schemeClr val="tx1"/>
          </a:solidFill>
          <a:latin typeface="+mn-lt"/>
          <a:ea typeface="+mn-ea"/>
          <a:cs typeface="+mn-cs"/>
        </a:defRPr>
      </a:lvl4pPr>
      <a:lvl5pPr marL="1609131" algn="l" defTabSz="804565" rtl="0" eaLnBrk="1" latinLnBrk="0" hangingPunct="1">
        <a:defRPr sz="1600" kern="1200">
          <a:solidFill>
            <a:schemeClr val="tx1"/>
          </a:solidFill>
          <a:latin typeface="+mn-lt"/>
          <a:ea typeface="+mn-ea"/>
          <a:cs typeface="+mn-cs"/>
        </a:defRPr>
      </a:lvl5pPr>
      <a:lvl6pPr marL="2011413" algn="l" defTabSz="804565" rtl="0" eaLnBrk="1" latinLnBrk="0" hangingPunct="1">
        <a:defRPr sz="1600" kern="1200">
          <a:solidFill>
            <a:schemeClr val="tx1"/>
          </a:solidFill>
          <a:latin typeface="+mn-lt"/>
          <a:ea typeface="+mn-ea"/>
          <a:cs typeface="+mn-cs"/>
        </a:defRPr>
      </a:lvl6pPr>
      <a:lvl7pPr marL="2413695" algn="l" defTabSz="804565" rtl="0" eaLnBrk="1" latinLnBrk="0" hangingPunct="1">
        <a:defRPr sz="1600" kern="1200">
          <a:solidFill>
            <a:schemeClr val="tx1"/>
          </a:solidFill>
          <a:latin typeface="+mn-lt"/>
          <a:ea typeface="+mn-ea"/>
          <a:cs typeface="+mn-cs"/>
        </a:defRPr>
      </a:lvl7pPr>
      <a:lvl8pPr marL="2815978" algn="l" defTabSz="804565" rtl="0" eaLnBrk="1" latinLnBrk="0" hangingPunct="1">
        <a:defRPr sz="1600" kern="1200">
          <a:solidFill>
            <a:schemeClr val="tx1"/>
          </a:solidFill>
          <a:latin typeface="+mn-lt"/>
          <a:ea typeface="+mn-ea"/>
          <a:cs typeface="+mn-cs"/>
        </a:defRPr>
      </a:lvl8pPr>
      <a:lvl9pPr marL="3218261" algn="l" defTabSz="804565"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olaboraeducacion30.juntadeandalucia.es/educacion/colabora/web/vivir-y-sentir-la-memoria/inicio" TargetMode="External"/><Relationship Id="rId2" Type="http://schemas.openxmlformats.org/officeDocument/2006/relationships/image" Target="../media/image2.wmf"/><Relationship Id="rId1" Type="http://schemas.openxmlformats.org/officeDocument/2006/relationships/slideLayout" Target="../slideLayouts/slideLayout1.xml"/><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Imagen 32" descr="simbpg10">
            <a:extLst>
              <a:ext uri="{FF2B5EF4-FFF2-40B4-BE49-F238E27FC236}">
                <a16:creationId xmlns:a16="http://schemas.microsoft.com/office/drawing/2014/main" id="{06B0D8F0-EEEA-FA4B-AE31-5C263BDAFD1A}"/>
              </a:ext>
            </a:extLst>
          </p:cNvPr>
          <p:cNvPicPr>
            <a:picLocks noChangeAspect="1"/>
          </p:cNvPicPr>
          <p:nvPr/>
        </p:nvPicPr>
        <p:blipFill>
          <a:blip r:embed="rId2" cstate="print"/>
          <a:srcRect/>
          <a:stretch>
            <a:fillRect/>
          </a:stretch>
        </p:blipFill>
        <p:spPr bwMode="auto">
          <a:xfrm>
            <a:off x="0" y="3292"/>
            <a:ext cx="4826535" cy="6858000"/>
          </a:xfrm>
          <a:prstGeom prst="rect">
            <a:avLst/>
          </a:prstGeom>
          <a:noFill/>
          <a:ln w="9525">
            <a:noFill/>
            <a:miter lim="800000"/>
            <a:headEnd/>
            <a:tailEnd/>
          </a:ln>
        </p:spPr>
      </p:pic>
      <p:pic>
        <p:nvPicPr>
          <p:cNvPr id="2" name="Imagen 1">
            <a:hlinkClick r:id="rId3"/>
            <a:extLst>
              <a:ext uri="{FF2B5EF4-FFF2-40B4-BE49-F238E27FC236}">
                <a16:creationId xmlns:a16="http://schemas.microsoft.com/office/drawing/2014/main" id="{CB96EC50-3125-6043-930C-C70C093661AE}"/>
              </a:ext>
            </a:extLst>
          </p:cNvPr>
          <p:cNvPicPr>
            <a:picLocks noChangeAspect="1"/>
          </p:cNvPicPr>
          <p:nvPr/>
        </p:nvPicPr>
        <p:blipFill>
          <a:blip r:embed="rId4"/>
          <a:stretch>
            <a:fillRect/>
          </a:stretch>
        </p:blipFill>
        <p:spPr>
          <a:xfrm>
            <a:off x="5568616" y="2151596"/>
            <a:ext cx="3665508" cy="1686478"/>
          </a:xfrm>
          <a:prstGeom prst="rect">
            <a:avLst/>
          </a:prstGeom>
        </p:spPr>
      </p:pic>
      <p:pic>
        <p:nvPicPr>
          <p:cNvPr id="4" name="Imagen 3">
            <a:extLst>
              <a:ext uri="{FF2B5EF4-FFF2-40B4-BE49-F238E27FC236}">
                <a16:creationId xmlns:a16="http://schemas.microsoft.com/office/drawing/2014/main" id="{4B43CFF1-48E3-8549-B889-BACDB023555D}"/>
              </a:ext>
            </a:extLst>
          </p:cNvPr>
          <p:cNvPicPr>
            <a:picLocks noChangeAspect="1"/>
          </p:cNvPicPr>
          <p:nvPr/>
        </p:nvPicPr>
        <p:blipFill>
          <a:blip r:embed="rId5"/>
          <a:stretch>
            <a:fillRect/>
          </a:stretch>
        </p:blipFill>
        <p:spPr>
          <a:xfrm>
            <a:off x="6404420" y="4395485"/>
            <a:ext cx="1993900" cy="1587500"/>
          </a:xfrm>
          <a:prstGeom prst="rect">
            <a:avLst/>
          </a:prstGeom>
        </p:spPr>
      </p:pic>
    </p:spTree>
    <p:extLst>
      <p:ext uri="{BB962C8B-B14F-4D97-AF65-F5344CB8AC3E}">
        <p14:creationId xmlns:p14="http://schemas.microsoft.com/office/powerpoint/2010/main" val="589273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B96EC50-3125-6043-930C-C70C093661AE}"/>
              </a:ext>
            </a:extLst>
          </p:cNvPr>
          <p:cNvPicPr>
            <a:picLocks noChangeAspect="1"/>
          </p:cNvPicPr>
          <p:nvPr/>
        </p:nvPicPr>
        <p:blipFill>
          <a:blip r:embed="rId2"/>
          <a:stretch>
            <a:fillRect/>
          </a:stretch>
        </p:blipFill>
        <p:spPr>
          <a:xfrm>
            <a:off x="4346408" y="2184400"/>
            <a:ext cx="2705100" cy="1244600"/>
          </a:xfrm>
          <a:prstGeom prst="rect">
            <a:avLst/>
          </a:prstGeom>
        </p:spPr>
      </p:pic>
      <p:sp>
        <p:nvSpPr>
          <p:cNvPr id="14" name="Rectangle 30">
            <a:extLst>
              <a:ext uri="{FF2B5EF4-FFF2-40B4-BE49-F238E27FC236}">
                <a16:creationId xmlns:a16="http://schemas.microsoft.com/office/drawing/2014/main" id="{62676381-216C-5741-AA5C-71FABE1AA6B5}"/>
              </a:ext>
            </a:extLst>
          </p:cNvPr>
          <p:cNvSpPr>
            <a:spLocks noChangeArrowheads="1"/>
          </p:cNvSpPr>
          <p:nvPr/>
        </p:nvSpPr>
        <p:spPr bwMode="auto">
          <a:xfrm>
            <a:off x="-1" y="0"/>
            <a:ext cx="1845945" cy="6858000"/>
          </a:xfrm>
          <a:prstGeom prst="rect">
            <a:avLst/>
          </a:prstGeom>
          <a:solidFill>
            <a:srgbClr val="069049"/>
          </a:solidFill>
          <a:ln>
            <a:noFill/>
          </a:ln>
          <a:extLst>
            <a:ext uri="{91240B29-F687-4f45-9708-019B960494DF}">
              <a14:hiddenLine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lc="http://schemas.openxmlformats.org/drawingml/2006/lockedCanvas" w="9525">
                <a:solidFill>
                  <a:srgbClr val="000000"/>
                </a:solidFill>
                <a:miter lim="800000"/>
                <a:headEnd/>
                <a:tailEnd/>
              </a14:hiddenLine>
            </a:ext>
          </a:extLst>
        </p:spPr>
        <p:txBody>
          <a:bodyPr rot="0" vert="horz" wrap="square" lIns="0" tIns="0" rIns="0" bIns="0" anchor="t" anchorCtr="0" upright="1">
            <a:spAutoFit/>
          </a:bodyPr>
          <a:lstStyle/>
          <a:p>
            <a:endParaRPr lang="es-ES_tradnl"/>
          </a:p>
        </p:txBody>
      </p:sp>
      <p:sp>
        <p:nvSpPr>
          <p:cNvPr id="15" name="Rectángulo 14">
            <a:extLst>
              <a:ext uri="{FF2B5EF4-FFF2-40B4-BE49-F238E27FC236}">
                <a16:creationId xmlns:a16="http://schemas.microsoft.com/office/drawing/2014/main" id="{679A3179-F3B0-B44F-A043-C7A6CEE385DC}"/>
              </a:ext>
            </a:extLst>
          </p:cNvPr>
          <p:cNvSpPr/>
          <p:nvPr/>
        </p:nvSpPr>
        <p:spPr>
          <a:xfrm rot="16200000">
            <a:off x="-2347597" y="3136610"/>
            <a:ext cx="6544549" cy="584775"/>
          </a:xfrm>
          <a:prstGeom prst="rect">
            <a:avLst/>
          </a:prstGeom>
          <a:noFill/>
        </p:spPr>
        <p:txBody>
          <a:bodyPr wrap="none" lIns="91440" tIns="45720" rIns="91440" bIns="45720">
            <a:spAutoFit/>
          </a:bodyPr>
          <a:lstStyle/>
          <a:p>
            <a:pPr algn="ctr"/>
            <a:r>
              <a:rPr lang="es-ES" sz="3200" b="1" cap="none" spc="0" dirty="0">
                <a:ln w="9525">
                  <a:solidFill>
                    <a:schemeClr val="bg1"/>
                  </a:solidFill>
                  <a:prstDash val="solid"/>
                </a:ln>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LA RELACIÓN IGLESIA-ESTADO</a:t>
            </a:r>
          </a:p>
        </p:txBody>
      </p:sp>
      <p:sp>
        <p:nvSpPr>
          <p:cNvPr id="9" name="Rectángulo 8">
            <a:extLst>
              <a:ext uri="{FF2B5EF4-FFF2-40B4-BE49-F238E27FC236}">
                <a16:creationId xmlns:a16="http://schemas.microsoft.com/office/drawing/2014/main" id="{6A544593-E9E3-4B42-B18D-08FF9C023B63}"/>
              </a:ext>
            </a:extLst>
          </p:cNvPr>
          <p:cNvSpPr/>
          <p:nvPr/>
        </p:nvSpPr>
        <p:spPr>
          <a:xfrm>
            <a:off x="3347355" y="3598015"/>
            <a:ext cx="4703274" cy="523220"/>
          </a:xfrm>
          <a:prstGeom prst="rect">
            <a:avLst/>
          </a:prstGeom>
          <a:noFill/>
        </p:spPr>
        <p:txBody>
          <a:bodyPr wrap="none" lIns="91440" tIns="45720" rIns="91440" bIns="45720">
            <a:spAutoFit/>
          </a:bodyPr>
          <a:lstStyle/>
          <a:p>
            <a:pPr algn="ctr"/>
            <a:r>
              <a:rPr lang="es-ES" sz="2800" cap="none" spc="0" dirty="0">
                <a:ln w="9525">
                  <a:solidFill>
                    <a:schemeClr val="bg1"/>
                  </a:solidFill>
                  <a:prstDash val="solid"/>
                </a:ln>
                <a:solidFill>
                  <a:schemeClr val="accent5"/>
                </a:solidFill>
                <a:effectLst>
                  <a:outerShdw blurRad="12700" dist="38100" dir="2700000" algn="tl" rotWithShape="0">
                    <a:schemeClr val="bg1">
                      <a:lumMod val="50000"/>
                    </a:schemeClr>
                  </a:outerShdw>
                </a:effectLst>
                <a:latin typeface="Arial Narrow" panose="020B0604020202020204" pitchFamily="34" charset="0"/>
                <a:cs typeface="Arial Narrow" panose="020B0604020202020204" pitchFamily="34" charset="0"/>
              </a:rPr>
              <a:t>LA IGLESIA Y EL FRANQUISMO</a:t>
            </a:r>
          </a:p>
        </p:txBody>
      </p:sp>
    </p:spTree>
    <p:extLst>
      <p:ext uri="{BB962C8B-B14F-4D97-AF65-F5344CB8AC3E}">
        <p14:creationId xmlns:p14="http://schemas.microsoft.com/office/powerpoint/2010/main" val="1800669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9415" y="732264"/>
            <a:ext cx="4342357" cy="56840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6" name="Rectángulo 5"/>
          <p:cNvSpPr/>
          <p:nvPr/>
        </p:nvSpPr>
        <p:spPr>
          <a:xfrm>
            <a:off x="5346014" y="747789"/>
            <a:ext cx="4074859" cy="28061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dirty="0"/>
          </a:p>
        </p:txBody>
      </p:sp>
      <p:sp>
        <p:nvSpPr>
          <p:cNvPr id="7" name="Rectángulo 6"/>
          <p:cNvSpPr/>
          <p:nvPr/>
        </p:nvSpPr>
        <p:spPr>
          <a:xfrm>
            <a:off x="5346014" y="3615261"/>
            <a:ext cx="4074859" cy="280618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dirty="0"/>
          </a:p>
        </p:txBody>
      </p:sp>
      <p:pic>
        <p:nvPicPr>
          <p:cNvPr id="11" name="Imagen 10" descr="Captura de pantalla 2018-05-05 a las 22.36.46.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87041" y="725752"/>
            <a:ext cx="675381" cy="613400"/>
          </a:xfrm>
          <a:prstGeom prst="rect">
            <a:avLst/>
          </a:prstGeom>
        </p:spPr>
      </p:pic>
      <p:sp>
        <p:nvSpPr>
          <p:cNvPr id="15" name="CuadroTexto 14"/>
          <p:cNvSpPr txBox="1"/>
          <p:nvPr/>
        </p:nvSpPr>
        <p:spPr>
          <a:xfrm>
            <a:off x="5355040" y="1176204"/>
            <a:ext cx="4073409" cy="2462213"/>
          </a:xfrm>
          <a:prstGeom prst="rect">
            <a:avLst/>
          </a:prstGeom>
          <a:noFill/>
        </p:spPr>
        <p:txBody>
          <a:bodyPr wrap="square" rtlCol="0">
            <a:spAutoFit/>
          </a:bodyPr>
          <a:lstStyle/>
          <a:p>
            <a:pPr marL="342900" indent="-342900" algn="just">
              <a:buFont typeface="+mj-lt"/>
              <a:buAutoNum type="arabicPeriod"/>
            </a:pPr>
            <a:r>
              <a:rPr lang="es-ES" sz="1400" b="1" dirty="0">
                <a:solidFill>
                  <a:schemeClr val="bg1"/>
                </a:solidFill>
                <a:latin typeface="Arial Narrow"/>
                <a:cs typeface="Arial Narrow"/>
              </a:rPr>
              <a:t>Debemos reflexionar sobre a qué aspectos concretos nos estamos refiriendo:</a:t>
            </a:r>
          </a:p>
          <a:p>
            <a:pPr marL="361950" algn="just"/>
            <a:r>
              <a:rPr lang="es-ES" sz="1400" b="1" dirty="0">
                <a:solidFill>
                  <a:schemeClr val="bg1"/>
                </a:solidFill>
                <a:latin typeface="Arial Narrow"/>
                <a:cs typeface="Arial Narrow"/>
              </a:rPr>
              <a:t>La  presencia de la moral católica en la escuela, su relación con el poder político, las manifestaciones públicas de religiosidad o la iconografía constituyen elementos a tener  presentes. Tres son las ideas:</a:t>
            </a:r>
          </a:p>
          <a:p>
            <a:pPr marL="622300" lvl="1" indent="-220663" algn="just">
              <a:buFont typeface="Arial" panose="020B0604020202020204" pitchFamily="34" charset="0"/>
              <a:buChar char="•"/>
            </a:pPr>
            <a:r>
              <a:rPr lang="es-ES" sz="1400" dirty="0">
                <a:solidFill>
                  <a:schemeClr val="bg1"/>
                </a:solidFill>
                <a:latin typeface="Arial Narrow"/>
                <a:cs typeface="Arial Narrow"/>
              </a:rPr>
              <a:t>¿Qué modelo de ciudadanía se pretende?</a:t>
            </a:r>
          </a:p>
          <a:p>
            <a:pPr marL="622300" lvl="1" indent="-220663" algn="just">
              <a:buFont typeface="Arial" panose="020B0604020202020204" pitchFamily="34" charset="0"/>
              <a:buChar char="•"/>
            </a:pPr>
            <a:r>
              <a:rPr lang="es-ES" sz="1400" dirty="0">
                <a:solidFill>
                  <a:schemeClr val="bg1"/>
                </a:solidFill>
                <a:latin typeface="Arial Narrow"/>
                <a:cs typeface="Arial Narrow"/>
              </a:rPr>
              <a:t>¿Se respeta la diversidad?</a:t>
            </a:r>
          </a:p>
          <a:p>
            <a:pPr marL="622300" lvl="1" indent="-220663" algn="just">
              <a:buFont typeface="Arial" panose="020B0604020202020204" pitchFamily="34" charset="0"/>
              <a:buChar char="•"/>
            </a:pPr>
            <a:r>
              <a:rPr lang="es-ES" sz="1400" dirty="0">
                <a:solidFill>
                  <a:schemeClr val="bg1"/>
                </a:solidFill>
                <a:latin typeface="Arial Narrow"/>
                <a:cs typeface="Arial Narrow"/>
              </a:rPr>
              <a:t>¿Qué valores dominaban en la  España del franquismo?</a:t>
            </a:r>
          </a:p>
        </p:txBody>
      </p:sp>
      <p:sp>
        <p:nvSpPr>
          <p:cNvPr id="16" name="CuadroTexto 15"/>
          <p:cNvSpPr txBox="1"/>
          <p:nvPr/>
        </p:nvSpPr>
        <p:spPr>
          <a:xfrm>
            <a:off x="5355040" y="4005398"/>
            <a:ext cx="4065846" cy="2462213"/>
          </a:xfrm>
          <a:prstGeom prst="rect">
            <a:avLst/>
          </a:prstGeom>
          <a:noFill/>
        </p:spPr>
        <p:txBody>
          <a:bodyPr wrap="square" rtlCol="0">
            <a:spAutoFit/>
          </a:bodyPr>
          <a:lstStyle/>
          <a:p>
            <a:pPr marL="342900" marR="14604" indent="-342900" algn="just">
              <a:lnSpc>
                <a:spcPct val="100000"/>
              </a:lnSpc>
              <a:spcBef>
                <a:spcPts val="100"/>
              </a:spcBef>
              <a:buFont typeface="+mj-lt"/>
              <a:buAutoNum type="arabicPeriod"/>
            </a:pPr>
            <a:r>
              <a:rPr lang="es-ES" sz="1400" b="1" dirty="0">
                <a:solidFill>
                  <a:schemeClr val="bg1"/>
                </a:solidFill>
                <a:latin typeface="Arial Narrow"/>
                <a:cs typeface="Arial Narrow"/>
              </a:rPr>
              <a:t>Buscad imágenes que ilustren la influencia de la religión  en la España del franquismo.</a:t>
            </a:r>
          </a:p>
          <a:p>
            <a:pPr marL="342900" marR="5080" indent="-342900" algn="just">
              <a:lnSpc>
                <a:spcPct val="100000"/>
              </a:lnSpc>
              <a:spcBef>
                <a:spcPts val="5"/>
              </a:spcBef>
              <a:buFont typeface="+mj-lt"/>
              <a:buAutoNum type="arabicPeriod"/>
            </a:pPr>
            <a:r>
              <a:rPr lang="es-ES" sz="1400" b="1" dirty="0">
                <a:solidFill>
                  <a:schemeClr val="bg1"/>
                </a:solidFill>
                <a:latin typeface="Arial Narrow"/>
                <a:cs typeface="Arial Narrow"/>
              </a:rPr>
              <a:t>Realizad un comentario sobre cada ilustración siguiendo como modelo: descripción de personajes y situación que representa, qué importancia tiene esa situación para la sociedad del momento.</a:t>
            </a:r>
          </a:p>
          <a:p>
            <a:pPr marL="342900" marR="5080" indent="-342900" algn="just">
              <a:lnSpc>
                <a:spcPct val="100000"/>
              </a:lnSpc>
              <a:spcBef>
                <a:spcPts val="5"/>
              </a:spcBef>
              <a:buFont typeface="+mj-lt"/>
              <a:buAutoNum type="arabicPeriod"/>
            </a:pPr>
            <a:r>
              <a:rPr lang="es-ES" sz="1400" b="1" dirty="0">
                <a:solidFill>
                  <a:schemeClr val="bg1"/>
                </a:solidFill>
                <a:latin typeface="Arial Narrow"/>
                <a:cs typeface="Arial Narrow"/>
              </a:rPr>
              <a:t>DEBATE: ¿este tipo de imágenes y situaciones son propias de una sociedad autoritaria o  democrática? ¿Se puede achacar a la cultura o esa cultura es impuesta por la moral religiosa?</a:t>
            </a:r>
          </a:p>
        </p:txBody>
      </p:sp>
      <p:sp>
        <p:nvSpPr>
          <p:cNvPr id="19" name="Título 1"/>
          <p:cNvSpPr txBox="1">
            <a:spLocks/>
          </p:cNvSpPr>
          <p:nvPr/>
        </p:nvSpPr>
        <p:spPr>
          <a:xfrm>
            <a:off x="5355040" y="3619402"/>
            <a:ext cx="4065833" cy="506397"/>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HACER</a:t>
            </a:r>
          </a:p>
        </p:txBody>
      </p:sp>
      <p:sp>
        <p:nvSpPr>
          <p:cNvPr id="20" name="Título 1"/>
          <p:cNvSpPr txBox="1">
            <a:spLocks/>
          </p:cNvSpPr>
          <p:nvPr/>
        </p:nvSpPr>
        <p:spPr>
          <a:xfrm>
            <a:off x="0" y="0"/>
            <a:ext cx="9906000" cy="735821"/>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4800" b="1" spc="0" dirty="0">
                <a:ln w="11430"/>
                <a:solidFill>
                  <a:schemeClr val="accent5">
                    <a:lumMod val="75000"/>
                  </a:schemeClr>
                </a:solidFill>
                <a:effectLst>
                  <a:outerShdw blurRad="80000" dist="40000" dir="5040000" algn="tl">
                    <a:srgbClr val="000000">
                      <a:alpha val="30000"/>
                    </a:srgbClr>
                  </a:outerShdw>
                </a:effectLst>
              </a:rPr>
              <a:t>LA IGLESIA Y FRANQUISMO</a:t>
            </a:r>
            <a:endParaRPr lang="es-ES" sz="3200" b="1" spc="0" dirty="0">
              <a:ln w="11430"/>
              <a:solidFill>
                <a:schemeClr val="accent5">
                  <a:lumMod val="75000"/>
                </a:schemeClr>
              </a:solidFill>
              <a:effectLst>
                <a:outerShdw blurRad="80000" dist="40000" dir="5040000" algn="tl">
                  <a:srgbClr val="000000">
                    <a:alpha val="30000"/>
                  </a:srgbClr>
                </a:outerShdw>
              </a:effectLst>
            </a:endParaRPr>
          </a:p>
        </p:txBody>
      </p:sp>
      <p:sp>
        <p:nvSpPr>
          <p:cNvPr id="22" name="Título 1"/>
          <p:cNvSpPr txBox="1">
            <a:spLocks/>
          </p:cNvSpPr>
          <p:nvPr/>
        </p:nvSpPr>
        <p:spPr>
          <a:xfrm>
            <a:off x="5344564" y="771082"/>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PENSAR</a:t>
            </a:r>
          </a:p>
        </p:txBody>
      </p:sp>
      <p:sp>
        <p:nvSpPr>
          <p:cNvPr id="23" name="Título 1"/>
          <p:cNvSpPr txBox="1">
            <a:spLocks/>
          </p:cNvSpPr>
          <p:nvPr/>
        </p:nvSpPr>
        <p:spPr>
          <a:xfrm>
            <a:off x="399416" y="747876"/>
            <a:ext cx="4342356"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MIRAR</a:t>
            </a:r>
          </a:p>
        </p:txBody>
      </p:sp>
      <p:sp>
        <p:nvSpPr>
          <p:cNvPr id="17" name="Rectángulo 16"/>
          <p:cNvSpPr/>
          <p:nvPr/>
        </p:nvSpPr>
        <p:spPr>
          <a:xfrm>
            <a:off x="0" y="6585319"/>
            <a:ext cx="8971472"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24" name="Imagen 23" descr="Captura de pantalla 2018-05-05 a las 22.36.25.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604" y="742506"/>
            <a:ext cx="742153" cy="695331"/>
          </a:xfrm>
          <a:prstGeom prst="rect">
            <a:avLst/>
          </a:prstGeom>
        </p:spPr>
      </p:pic>
      <p:pic>
        <p:nvPicPr>
          <p:cNvPr id="25" name="Imagen 24" descr="Captura de pantalla 2018-05-05 a las 22.36.04.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78723">
            <a:off x="5200882" y="3588939"/>
            <a:ext cx="742769" cy="645584"/>
          </a:xfrm>
          <a:prstGeom prst="rect">
            <a:avLst/>
          </a:prstGeom>
        </p:spPr>
      </p:pic>
      <p:sp>
        <p:nvSpPr>
          <p:cNvPr id="30" name="Rectángulo 1"/>
          <p:cNvSpPr/>
          <p:nvPr/>
        </p:nvSpPr>
        <p:spPr>
          <a:xfrm>
            <a:off x="0" y="6585319"/>
            <a:ext cx="9900000"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pic>
        <p:nvPicPr>
          <p:cNvPr id="31" name="Picture 7" descr="C:\Users\tres\Downloads\IMG_4560.PNG"/>
          <p:cNvPicPr>
            <a:picLocks noChangeAspect="1" noChangeArrowheads="1"/>
          </p:cNvPicPr>
          <p:nvPr/>
        </p:nvPicPr>
        <p:blipFill>
          <a:blip r:embed="rId5"/>
          <a:srcRect/>
          <a:stretch>
            <a:fillRect/>
          </a:stretch>
        </p:blipFill>
        <p:spPr bwMode="auto">
          <a:xfrm>
            <a:off x="9426246" y="6429395"/>
            <a:ext cx="396000" cy="396000"/>
          </a:xfrm>
          <a:prstGeom prst="rect">
            <a:avLst/>
          </a:prstGeom>
          <a:noFill/>
        </p:spPr>
      </p:pic>
      <p:sp>
        <p:nvSpPr>
          <p:cNvPr id="9" name="AutoShape 6" descr="ablar vendimia mÃºsica antiguo radio grabar micrÃ³fono hablar "/>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_tradnl" dirty="0"/>
          </a:p>
        </p:txBody>
      </p:sp>
      <p:sp>
        <p:nvSpPr>
          <p:cNvPr id="29" name="CuadroTexto 28">
            <a:extLst>
              <a:ext uri="{FF2B5EF4-FFF2-40B4-BE49-F238E27FC236}">
                <a16:creationId xmlns:a16="http://schemas.microsoft.com/office/drawing/2014/main" id="{4AC7C986-4330-D64E-8684-ECE78D5A8164}"/>
              </a:ext>
            </a:extLst>
          </p:cNvPr>
          <p:cNvSpPr txBox="1"/>
          <p:nvPr/>
        </p:nvSpPr>
        <p:spPr>
          <a:xfrm>
            <a:off x="399416" y="1252980"/>
            <a:ext cx="4342356" cy="3362459"/>
          </a:xfrm>
          <a:prstGeom prst="rect">
            <a:avLst/>
          </a:prstGeom>
          <a:noFill/>
        </p:spPr>
        <p:txBody>
          <a:bodyPr wrap="square" rtlCol="0">
            <a:spAutoFit/>
          </a:bodyPr>
          <a:lstStyle/>
          <a:p>
            <a:pPr marL="12700" marR="5080" algn="just">
              <a:lnSpc>
                <a:spcPct val="100000"/>
              </a:lnSpc>
              <a:spcBef>
                <a:spcPts val="105"/>
              </a:spcBef>
            </a:pPr>
            <a:r>
              <a:rPr lang="es-ES" sz="1400" b="1" dirty="0">
                <a:solidFill>
                  <a:schemeClr val="bg1"/>
                </a:solidFill>
                <a:latin typeface="Arial Narrow"/>
                <a:cs typeface="Arial Narrow"/>
              </a:rPr>
              <a:t>	Durante el franquismo la Iglesia retomó y aumentó su papel.  España se convirtió en uno de los países más católicos del  mundo. Anulada toda la legislación de la Segunda República se  declaró la confesionalidad del Estado y se firmó un nuevo Concordato	con la Santa Sede en 1953. </a:t>
            </a:r>
          </a:p>
          <a:p>
            <a:pPr marL="12700" marR="5080" algn="just">
              <a:lnSpc>
                <a:spcPct val="100000"/>
              </a:lnSpc>
              <a:spcBef>
                <a:spcPts val="105"/>
              </a:spcBef>
            </a:pPr>
            <a:r>
              <a:rPr lang="es-ES" sz="1400" b="1" dirty="0">
                <a:solidFill>
                  <a:schemeClr val="bg1"/>
                </a:solidFill>
                <a:latin typeface="Arial Narrow"/>
                <a:cs typeface="Arial Narrow"/>
              </a:rPr>
              <a:t>	Con	el nacionalcatolicismo como eje vertebrador, en todas las Leyes Fundamentales del Régimen quedó patente la relación entre franquismo y religión. El resultado será una vida pública y privada influenciada y controlada por la moral católica.</a:t>
            </a:r>
          </a:p>
          <a:p>
            <a:pPr marL="12700" marR="5080" algn="just">
              <a:lnSpc>
                <a:spcPct val="100000"/>
              </a:lnSpc>
              <a:spcBef>
                <a:spcPts val="105"/>
              </a:spcBef>
            </a:pPr>
            <a:r>
              <a:rPr lang="es-ES" sz="1400" b="1" dirty="0">
                <a:solidFill>
                  <a:schemeClr val="bg1"/>
                </a:solidFill>
                <a:latin typeface="Arial Narrow"/>
                <a:cs typeface="Arial Narrow"/>
              </a:rPr>
              <a:t>	Las imágenes suelen ser un buen recurso en el que podemos  comprobar la influencia de la Iglesia en la vida pública y privada  de las personas. </a:t>
            </a:r>
          </a:p>
          <a:p>
            <a:pPr marL="12700" marR="5080" algn="ctr">
              <a:lnSpc>
                <a:spcPct val="100000"/>
              </a:lnSpc>
              <a:spcBef>
                <a:spcPts val="105"/>
              </a:spcBef>
            </a:pPr>
            <a:r>
              <a:rPr lang="es-ES" sz="1400" b="1" dirty="0">
                <a:solidFill>
                  <a:schemeClr val="bg1"/>
                </a:solidFill>
                <a:latin typeface="Arial Narrow"/>
                <a:cs typeface="Arial Narrow"/>
              </a:rPr>
              <a:t>Esta imagen es un buen  ejemplo  de esta influencia:</a:t>
            </a:r>
          </a:p>
        </p:txBody>
      </p:sp>
      <p:sp>
        <p:nvSpPr>
          <p:cNvPr id="21" name="object 29">
            <a:extLst>
              <a:ext uri="{FF2B5EF4-FFF2-40B4-BE49-F238E27FC236}">
                <a16:creationId xmlns:a16="http://schemas.microsoft.com/office/drawing/2014/main" id="{ED8C8508-EF01-8C4E-AB89-75BD48617B84}"/>
              </a:ext>
            </a:extLst>
          </p:cNvPr>
          <p:cNvSpPr>
            <a:spLocks noChangeAspect="1"/>
          </p:cNvSpPr>
          <p:nvPr/>
        </p:nvSpPr>
        <p:spPr>
          <a:xfrm>
            <a:off x="1644268" y="4573359"/>
            <a:ext cx="1852693" cy="1785510"/>
          </a:xfrm>
          <a:prstGeom prst="rect">
            <a:avLst/>
          </a:prstGeom>
          <a:blipFill>
            <a:blip r:embed="rId6"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94674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99415" y="742506"/>
            <a:ext cx="4342357" cy="568406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dirty="0"/>
          </a:p>
        </p:txBody>
      </p:sp>
      <p:sp>
        <p:nvSpPr>
          <p:cNvPr id="6" name="Rectángulo 5"/>
          <p:cNvSpPr/>
          <p:nvPr/>
        </p:nvSpPr>
        <p:spPr>
          <a:xfrm>
            <a:off x="5346014" y="758031"/>
            <a:ext cx="4074859" cy="2806184"/>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s-ES" dirty="0"/>
          </a:p>
        </p:txBody>
      </p:sp>
      <p:sp>
        <p:nvSpPr>
          <p:cNvPr id="7" name="Rectángulo 6"/>
          <p:cNvSpPr/>
          <p:nvPr/>
        </p:nvSpPr>
        <p:spPr>
          <a:xfrm>
            <a:off x="5346014" y="3625503"/>
            <a:ext cx="4074859" cy="2806184"/>
          </a:xfrm>
          <a:prstGeom prst="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s-ES" dirty="0"/>
          </a:p>
        </p:txBody>
      </p:sp>
      <p:pic>
        <p:nvPicPr>
          <p:cNvPr id="8" name="Imagen 7" descr="Captura de pantalla 2018-05-05 a las 22.36.25.png"/>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43604" y="742506"/>
            <a:ext cx="742153" cy="695331"/>
          </a:xfrm>
          <a:prstGeom prst="rect">
            <a:avLst/>
          </a:prstGeom>
        </p:spPr>
      </p:pic>
      <p:pic>
        <p:nvPicPr>
          <p:cNvPr id="10" name="Imagen 9" descr="Captura de pantalla 2018-05-05 a las 22.36.04.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20478723">
            <a:off x="5200882" y="3599181"/>
            <a:ext cx="742769" cy="645584"/>
          </a:xfrm>
          <a:prstGeom prst="rect">
            <a:avLst/>
          </a:prstGeom>
        </p:spPr>
      </p:pic>
      <p:pic>
        <p:nvPicPr>
          <p:cNvPr id="11" name="Imagen 10" descr="Captura de pantalla 2018-05-05 a las 22.36.46.png"/>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07355" y="749000"/>
            <a:ext cx="675381" cy="613400"/>
          </a:xfrm>
          <a:prstGeom prst="rect">
            <a:avLst/>
          </a:prstGeom>
        </p:spPr>
      </p:pic>
      <p:sp>
        <p:nvSpPr>
          <p:cNvPr id="15" name="CuadroTexto 14"/>
          <p:cNvSpPr txBox="1"/>
          <p:nvPr/>
        </p:nvSpPr>
        <p:spPr>
          <a:xfrm>
            <a:off x="5346014" y="1135619"/>
            <a:ext cx="4074859" cy="2246769"/>
          </a:xfrm>
          <a:prstGeom prst="rect">
            <a:avLst/>
          </a:prstGeom>
          <a:noFill/>
        </p:spPr>
        <p:txBody>
          <a:bodyPr wrap="square" rtlCol="0">
            <a:spAutoFit/>
          </a:bodyPr>
          <a:lstStyle/>
          <a:p>
            <a:pPr algn="just"/>
            <a:endParaRPr lang="es-ES" sz="1400" b="1" dirty="0">
              <a:solidFill>
                <a:schemeClr val="bg1"/>
              </a:solidFill>
              <a:latin typeface="Arial Narrow"/>
              <a:cs typeface="Arial Narrow"/>
            </a:endParaRPr>
          </a:p>
          <a:p>
            <a:pPr marL="342900" indent="-342900" algn="just">
              <a:buAutoNum type="arabicPeriod"/>
            </a:pPr>
            <a:r>
              <a:rPr lang="es-ES" sz="1400" b="1" dirty="0">
                <a:solidFill>
                  <a:schemeClr val="bg1"/>
                </a:solidFill>
                <a:latin typeface="Arial Narrow"/>
                <a:cs typeface="Arial Narrow"/>
              </a:rPr>
              <a:t>Se crearán equipos de 4.</a:t>
            </a:r>
          </a:p>
          <a:p>
            <a:pPr marL="342900" indent="-342900" algn="just">
              <a:buAutoNum type="arabicPeriod"/>
            </a:pPr>
            <a:r>
              <a:rPr lang="es-ES" sz="1400" b="1" dirty="0">
                <a:solidFill>
                  <a:schemeClr val="bg1"/>
                </a:solidFill>
                <a:latin typeface="Arial Narrow"/>
                <a:cs typeface="Arial Narrow"/>
              </a:rPr>
              <a:t>Cada equipo se ocupará de una temática concreta relacionada con la presencia de la moral católica en la vida privada.</a:t>
            </a:r>
          </a:p>
          <a:p>
            <a:pPr marL="342900" indent="-342900" algn="just">
              <a:buAutoNum type="arabicPeriod"/>
            </a:pPr>
            <a:r>
              <a:rPr lang="es-ES" sz="1400" b="1" dirty="0">
                <a:solidFill>
                  <a:schemeClr val="bg1"/>
                </a:solidFill>
                <a:latin typeface="Arial Narrow"/>
                <a:cs typeface="Arial Narrow"/>
              </a:rPr>
              <a:t>Se deben buscar y analizar imágenes siguiendo un guion previo:</a:t>
            </a:r>
          </a:p>
          <a:p>
            <a:pPr marL="745182" lvl="1" indent="-342900" algn="just">
              <a:buAutoNum type="arabicPeriod"/>
            </a:pPr>
            <a:r>
              <a:rPr lang="es-ES" sz="1400" b="1" dirty="0">
                <a:solidFill>
                  <a:schemeClr val="bg1"/>
                </a:solidFill>
                <a:latin typeface="Arial Narrow"/>
                <a:cs typeface="Arial Narrow"/>
              </a:rPr>
              <a:t>Descripción de los personajes.</a:t>
            </a:r>
          </a:p>
          <a:p>
            <a:pPr marL="745182" lvl="1" indent="-342900" algn="just">
              <a:buAutoNum type="arabicPeriod"/>
            </a:pPr>
            <a:r>
              <a:rPr lang="es-ES" sz="1400" b="1" dirty="0">
                <a:solidFill>
                  <a:schemeClr val="bg1"/>
                </a:solidFill>
                <a:latin typeface="Arial Narrow"/>
                <a:cs typeface="Arial Narrow"/>
              </a:rPr>
              <a:t>Descripción de la situación.</a:t>
            </a:r>
          </a:p>
          <a:p>
            <a:pPr marL="745182" lvl="1" indent="-342900" algn="just">
              <a:buAutoNum type="arabicPeriod"/>
            </a:pPr>
            <a:r>
              <a:rPr lang="es-ES" sz="1400" b="1" dirty="0">
                <a:solidFill>
                  <a:schemeClr val="bg1"/>
                </a:solidFill>
                <a:latin typeface="Arial Narrow"/>
                <a:cs typeface="Arial Narrow"/>
              </a:rPr>
              <a:t>Valores que se observan.</a:t>
            </a:r>
          </a:p>
        </p:txBody>
      </p:sp>
      <p:sp>
        <p:nvSpPr>
          <p:cNvPr id="17" name="CuadroTexto 16"/>
          <p:cNvSpPr txBox="1"/>
          <p:nvPr/>
        </p:nvSpPr>
        <p:spPr>
          <a:xfrm>
            <a:off x="5346014" y="4433984"/>
            <a:ext cx="4074859" cy="1600438"/>
          </a:xfrm>
          <a:prstGeom prst="rect">
            <a:avLst/>
          </a:prstGeom>
          <a:noFill/>
        </p:spPr>
        <p:txBody>
          <a:bodyPr wrap="square" rtlCol="0">
            <a:spAutoFit/>
          </a:bodyPr>
          <a:lstStyle/>
          <a:p>
            <a:pPr algn="just"/>
            <a:r>
              <a:rPr lang="es-ES" sz="1400" b="1" dirty="0">
                <a:solidFill>
                  <a:schemeClr val="bg1"/>
                </a:solidFill>
                <a:latin typeface="Arial Narrow"/>
                <a:cs typeface="Arial Narrow"/>
              </a:rPr>
              <a:t>	Cada equipo preparará una presentación de imágenes relacionada con la temática elegida.</a:t>
            </a:r>
          </a:p>
          <a:p>
            <a:pPr algn="just"/>
            <a:r>
              <a:rPr lang="es-ES" sz="1400" b="1" dirty="0">
                <a:solidFill>
                  <a:schemeClr val="bg1"/>
                </a:solidFill>
                <a:latin typeface="Arial Narrow"/>
                <a:cs typeface="Arial Narrow"/>
              </a:rPr>
              <a:t>	Un portavoz expondrá el comentario de la imagen, explicando el motivo de su elección.</a:t>
            </a:r>
          </a:p>
          <a:p>
            <a:pPr algn="just"/>
            <a:r>
              <a:rPr lang="es-ES" sz="1400" b="1" dirty="0">
                <a:solidFill>
                  <a:schemeClr val="bg1"/>
                </a:solidFill>
                <a:latin typeface="Arial Narrow"/>
                <a:cs typeface="Arial Narrow"/>
              </a:rPr>
              <a:t>	Finalmente se abrirá un debate en clase que sirva para analizar y comparar actitudes y valores propios de regímenes autoritarios frente a los democráticos.</a:t>
            </a:r>
          </a:p>
        </p:txBody>
      </p:sp>
      <p:sp>
        <p:nvSpPr>
          <p:cNvPr id="27" name="Título 1"/>
          <p:cNvSpPr txBox="1">
            <a:spLocks/>
          </p:cNvSpPr>
          <p:nvPr/>
        </p:nvSpPr>
        <p:spPr>
          <a:xfrm>
            <a:off x="399416" y="758118"/>
            <a:ext cx="4342356"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MIRAR</a:t>
            </a:r>
          </a:p>
        </p:txBody>
      </p:sp>
      <p:sp>
        <p:nvSpPr>
          <p:cNvPr id="29" name="Título 1"/>
          <p:cNvSpPr txBox="1">
            <a:spLocks/>
          </p:cNvSpPr>
          <p:nvPr/>
        </p:nvSpPr>
        <p:spPr>
          <a:xfrm>
            <a:off x="5346027" y="781324"/>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DESARROLLO</a:t>
            </a:r>
          </a:p>
        </p:txBody>
      </p:sp>
      <p:sp>
        <p:nvSpPr>
          <p:cNvPr id="30" name="Título 1"/>
          <p:cNvSpPr txBox="1">
            <a:spLocks/>
          </p:cNvSpPr>
          <p:nvPr/>
        </p:nvSpPr>
        <p:spPr>
          <a:xfrm>
            <a:off x="5346014" y="3625503"/>
            <a:ext cx="4074859" cy="478405"/>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3200" b="1" spc="0" dirty="0">
                <a:ln w="11430"/>
                <a:solidFill>
                  <a:schemeClr val="accent5">
                    <a:lumMod val="75000"/>
                  </a:schemeClr>
                </a:solidFill>
                <a:effectLst>
                  <a:outerShdw blurRad="80000" dist="40000" dir="5040000" algn="tl">
                    <a:srgbClr val="000000">
                      <a:alpha val="30000"/>
                    </a:srgbClr>
                  </a:outerShdw>
                </a:effectLst>
              </a:rPr>
              <a:t>PRODUCTO FINAL</a:t>
            </a:r>
          </a:p>
        </p:txBody>
      </p:sp>
      <p:sp>
        <p:nvSpPr>
          <p:cNvPr id="32" name="Título 1"/>
          <p:cNvSpPr txBox="1">
            <a:spLocks/>
          </p:cNvSpPr>
          <p:nvPr/>
        </p:nvSpPr>
        <p:spPr>
          <a:xfrm>
            <a:off x="-8468" y="19389"/>
            <a:ext cx="9914468" cy="807149"/>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ctr"/>
            <a:r>
              <a:rPr lang="es-ES" sz="4800" b="1" spc="0" dirty="0">
                <a:ln w="11430"/>
                <a:solidFill>
                  <a:schemeClr val="accent5">
                    <a:lumMod val="75000"/>
                  </a:schemeClr>
                </a:solidFill>
                <a:effectLst>
                  <a:outerShdw blurRad="80000" dist="40000" dir="5040000" algn="tl">
                    <a:srgbClr val="000000">
                      <a:alpha val="30000"/>
                    </a:srgbClr>
                  </a:outerShdw>
                </a:effectLst>
              </a:rPr>
              <a:t>FICHA PARA EL PROFESORADO</a:t>
            </a:r>
          </a:p>
        </p:txBody>
      </p:sp>
      <p:sp>
        <p:nvSpPr>
          <p:cNvPr id="2" name="Rectángulo 1"/>
          <p:cNvSpPr/>
          <p:nvPr/>
        </p:nvSpPr>
        <p:spPr>
          <a:xfrm>
            <a:off x="0" y="6585319"/>
            <a:ext cx="9900000" cy="10416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dirty="0"/>
          </a:p>
        </p:txBody>
      </p:sp>
      <p:sp>
        <p:nvSpPr>
          <p:cNvPr id="16" name="Título 1"/>
          <p:cNvSpPr txBox="1">
            <a:spLocks/>
          </p:cNvSpPr>
          <p:nvPr/>
        </p:nvSpPr>
        <p:spPr>
          <a:xfrm>
            <a:off x="408940" y="6533359"/>
            <a:ext cx="9011946" cy="216938"/>
          </a:xfrm>
          <a:prstGeom prst="rect">
            <a:avLst/>
          </a:prstGeom>
        </p:spPr>
        <p:txBody>
          <a:bodyPr vert="horz" wrap="none" lIns="80456" tIns="40228" rIns="80456" bIns="40228" rtlCol="0" anchor="t">
            <a:noAutofit/>
            <a:scene3d>
              <a:camera prst="orthographicFront"/>
              <a:lightRig rig="glow" dir="tl">
                <a:rot lat="0" lon="0" rev="5400000"/>
              </a:lightRig>
            </a:scene3d>
            <a:sp3d contourW="6350" prstMaterial="dkEdge">
              <a:bevelT w="25400" h="25400"/>
              <a:contourClr>
                <a:schemeClr val="bg1">
                  <a:lumMod val="50000"/>
                  <a:lumOff val="50000"/>
                </a:schemeClr>
              </a:contourClr>
            </a:sp3d>
          </a:bodyPr>
          <a:lstStyle>
            <a:lvl1pPr algn="r" defTabSz="804565" rtl="0" eaLnBrk="1" latinLnBrk="0" hangingPunct="1">
              <a:lnSpc>
                <a:spcPct val="90000"/>
              </a:lnSpc>
              <a:spcBef>
                <a:spcPct val="0"/>
              </a:spcBef>
              <a:buNone/>
              <a:defRPr sz="8500" b="0" kern="1200" spc="-264">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ea typeface="+mj-ea"/>
                <a:cs typeface="+mj-cs"/>
              </a:defRPr>
            </a:lvl1pPr>
          </a:lstStyle>
          <a:p>
            <a:pPr algn="l"/>
            <a:r>
              <a:rPr lang="es-ES" sz="1000" b="1" spc="0" dirty="0">
                <a:ln w="11430"/>
                <a:solidFill>
                  <a:schemeClr val="accent5">
                    <a:lumMod val="75000"/>
                  </a:schemeClr>
                </a:solidFill>
                <a:effectLst>
                  <a:outerShdw blurRad="80000" dist="40000" dir="5040000" algn="tl">
                    <a:srgbClr val="000000">
                      <a:alpha val="30000"/>
                    </a:srgbClr>
                  </a:outerShdw>
                </a:effectLst>
              </a:rPr>
              <a:t>LA IGLESIA Y FRANQUISMO</a:t>
            </a:r>
            <a:endParaRPr lang="es-ES" sz="600" b="1" spc="0" dirty="0">
              <a:ln w="11430"/>
              <a:solidFill>
                <a:schemeClr val="accent5">
                  <a:lumMod val="75000"/>
                </a:schemeClr>
              </a:solidFill>
              <a:effectLst>
                <a:outerShdw blurRad="80000" dist="40000" dir="5040000" algn="tl">
                  <a:srgbClr val="000000">
                    <a:alpha val="30000"/>
                  </a:srgbClr>
                </a:outerShdw>
              </a:effectLst>
            </a:endParaRPr>
          </a:p>
        </p:txBody>
      </p:sp>
      <p:pic>
        <p:nvPicPr>
          <p:cNvPr id="18" name="Picture 7" descr="C:\Users\tres\Downloads\IMG_4560.PNG"/>
          <p:cNvPicPr>
            <a:picLocks noChangeAspect="1" noChangeArrowheads="1"/>
          </p:cNvPicPr>
          <p:nvPr/>
        </p:nvPicPr>
        <p:blipFill>
          <a:blip r:embed="rId5"/>
          <a:srcRect/>
          <a:stretch>
            <a:fillRect/>
          </a:stretch>
        </p:blipFill>
        <p:spPr bwMode="auto">
          <a:xfrm>
            <a:off x="9426246" y="6437369"/>
            <a:ext cx="396000" cy="396000"/>
          </a:xfrm>
          <a:prstGeom prst="rect">
            <a:avLst/>
          </a:prstGeom>
          <a:noFill/>
        </p:spPr>
      </p:pic>
      <p:sp>
        <p:nvSpPr>
          <p:cNvPr id="22" name="CuadroTexto 21">
            <a:extLst>
              <a:ext uri="{FF2B5EF4-FFF2-40B4-BE49-F238E27FC236}">
                <a16:creationId xmlns:a16="http://schemas.microsoft.com/office/drawing/2014/main" id="{16821E84-D0FD-5E47-AF37-B5DD70E28F83}"/>
              </a:ext>
            </a:extLst>
          </p:cNvPr>
          <p:cNvSpPr txBox="1"/>
          <p:nvPr/>
        </p:nvSpPr>
        <p:spPr>
          <a:xfrm>
            <a:off x="399415" y="1293067"/>
            <a:ext cx="4342356" cy="4260141"/>
          </a:xfrm>
          <a:prstGeom prst="rect">
            <a:avLst/>
          </a:prstGeom>
          <a:noFill/>
        </p:spPr>
        <p:txBody>
          <a:bodyPr wrap="square" rtlCol="0">
            <a:spAutoFit/>
          </a:bodyPr>
          <a:lstStyle/>
          <a:p>
            <a:pPr marL="20955" algn="just">
              <a:lnSpc>
                <a:spcPct val="100000"/>
              </a:lnSpc>
            </a:pPr>
            <a:r>
              <a:rPr lang="es-ES" sz="1400" b="1" dirty="0">
                <a:solidFill>
                  <a:schemeClr val="bg1"/>
                </a:solidFill>
                <a:latin typeface="Arial Narrow"/>
                <a:cs typeface="Arial Narrow"/>
              </a:rPr>
              <a:t>OBJETIVOS:</a:t>
            </a:r>
          </a:p>
          <a:p>
            <a:pPr marL="363855" indent="-342900" algn="just">
              <a:lnSpc>
                <a:spcPct val="100000"/>
              </a:lnSpc>
              <a:buFont typeface="+mj-lt"/>
              <a:buAutoNum type="arabicPeriod"/>
            </a:pPr>
            <a:r>
              <a:rPr lang="es-ES" sz="1400" b="1" dirty="0">
                <a:solidFill>
                  <a:schemeClr val="bg1"/>
                </a:solidFill>
                <a:latin typeface="Arial Narrow"/>
                <a:cs typeface="Arial Narrow"/>
              </a:rPr>
              <a:t>Reconocer los elementos básicos del nacionalcatolicismo.</a:t>
            </a:r>
          </a:p>
          <a:p>
            <a:pPr marL="363855" indent="-342900" algn="just">
              <a:lnSpc>
                <a:spcPct val="100000"/>
              </a:lnSpc>
              <a:buFont typeface="+mj-lt"/>
              <a:buAutoNum type="arabicPeriod"/>
            </a:pPr>
            <a:r>
              <a:rPr lang="es-ES" sz="1400" b="1" dirty="0">
                <a:solidFill>
                  <a:schemeClr val="bg1"/>
                </a:solidFill>
                <a:latin typeface="Arial Narrow"/>
                <a:cs typeface="Arial Narrow"/>
              </a:rPr>
              <a:t>Reflexionar acerca de los valores sobre los que se cimenta una sociedad democrática.</a:t>
            </a:r>
          </a:p>
          <a:p>
            <a:pPr marL="20955" algn="just">
              <a:lnSpc>
                <a:spcPct val="100000"/>
              </a:lnSpc>
            </a:pPr>
            <a:endParaRPr lang="es-ES" sz="1400" b="1" dirty="0">
              <a:solidFill>
                <a:schemeClr val="bg1"/>
              </a:solidFill>
              <a:latin typeface="Arial Narrow"/>
              <a:cs typeface="Arial Narrow"/>
            </a:endParaRPr>
          </a:p>
          <a:p>
            <a:pPr marL="20955" algn="just">
              <a:lnSpc>
                <a:spcPct val="100000"/>
              </a:lnSpc>
            </a:pPr>
            <a:r>
              <a:rPr lang="es-ES" sz="1400" b="1" dirty="0">
                <a:solidFill>
                  <a:schemeClr val="bg1"/>
                </a:solidFill>
                <a:latin typeface="Arial Narrow"/>
                <a:cs typeface="Arial Narrow"/>
              </a:rPr>
              <a:t>INFORMACIÓN NECESARIA:</a:t>
            </a:r>
          </a:p>
          <a:p>
            <a:pPr marR="5080" indent="-635" algn="just">
              <a:lnSpc>
                <a:spcPct val="100000"/>
              </a:lnSpc>
              <a:spcBef>
                <a:spcPts val="5"/>
              </a:spcBef>
            </a:pPr>
            <a:r>
              <a:rPr lang="es-ES" sz="1400" b="1" dirty="0">
                <a:solidFill>
                  <a:schemeClr val="bg1"/>
                </a:solidFill>
                <a:latin typeface="Arial Narrow"/>
                <a:cs typeface="Arial Narrow"/>
              </a:rPr>
              <a:t>	La Iglesia católica se convirtió desde el inicio del franquismo en  uno de los pilares básicos que lo sustentaron. Resultado de este  apoyo será la extensión de un catolicismo conservador en la vida  pública y privada de los españoles, a la vez que la Iglesia gozó de  ciertos privilegios.</a:t>
            </a:r>
          </a:p>
          <a:p>
            <a:pPr algn="just"/>
            <a:r>
              <a:rPr lang="es-ES" sz="1400" b="1" dirty="0">
                <a:solidFill>
                  <a:schemeClr val="bg1"/>
                </a:solidFill>
                <a:latin typeface="Arial Narrow"/>
                <a:cs typeface="Arial Narrow"/>
              </a:rPr>
              <a:t>	</a:t>
            </a:r>
          </a:p>
          <a:p>
            <a:pPr algn="just"/>
            <a:endParaRPr lang="es-ES" sz="1400" b="1" dirty="0">
              <a:solidFill>
                <a:schemeClr val="bg1"/>
              </a:solidFill>
              <a:latin typeface="Arial Narrow"/>
              <a:cs typeface="Arial Narrow"/>
            </a:endParaRPr>
          </a:p>
          <a:p>
            <a:pPr algn="just"/>
            <a:r>
              <a:rPr lang="es-ES" sz="1400" b="1" dirty="0">
                <a:solidFill>
                  <a:schemeClr val="bg1"/>
                </a:solidFill>
                <a:latin typeface="Arial Narrow"/>
                <a:cs typeface="Arial Narrow"/>
              </a:rPr>
              <a:t>PARA AMPLIAR:</a:t>
            </a:r>
          </a:p>
          <a:p>
            <a:pPr marL="298450" indent="-285750">
              <a:lnSpc>
                <a:spcPct val="100000"/>
              </a:lnSpc>
              <a:spcBef>
                <a:spcPts val="100"/>
              </a:spcBef>
              <a:buFont typeface="Arial" panose="020B0604020202020204" pitchFamily="34" charset="0"/>
              <a:buChar char="•"/>
            </a:pPr>
            <a:r>
              <a:rPr lang="es-ES" sz="1400" b="1" dirty="0">
                <a:solidFill>
                  <a:schemeClr val="bg1"/>
                </a:solidFill>
                <a:latin typeface="Arial Narrow"/>
                <a:cs typeface="Arial Narrow"/>
              </a:rPr>
              <a:t>CASANOVA, J.(2005). </a:t>
            </a:r>
            <a:r>
              <a:rPr lang="es-ES" sz="1400" b="1" i="1" dirty="0">
                <a:solidFill>
                  <a:schemeClr val="bg1"/>
                </a:solidFill>
                <a:latin typeface="Arial Narrow"/>
                <a:cs typeface="Arial Narrow"/>
              </a:rPr>
              <a:t>La Iglesia de Franco.</a:t>
            </a:r>
          </a:p>
          <a:p>
            <a:pPr algn="just"/>
            <a:endParaRPr lang="es-ES" sz="400" b="1" dirty="0">
              <a:solidFill>
                <a:schemeClr val="bg1"/>
              </a:solidFill>
              <a:latin typeface="Arial Narrow"/>
              <a:cs typeface="Arial Narrow"/>
            </a:endParaRPr>
          </a:p>
          <a:p>
            <a:pPr algn="ctr"/>
            <a:endParaRPr lang="es-ES" sz="1400" b="1" dirty="0">
              <a:solidFill>
                <a:srgbClr val="108040"/>
              </a:solidFill>
              <a:latin typeface="Arial Narrow"/>
              <a:cs typeface="Arial Narrow"/>
            </a:endParaRPr>
          </a:p>
          <a:p>
            <a:pPr algn="ctr"/>
            <a:r>
              <a:rPr lang="es-ES" sz="1400" b="1" dirty="0">
                <a:solidFill>
                  <a:srgbClr val="108040"/>
                </a:solidFill>
                <a:latin typeface="Arial Narrow"/>
                <a:cs typeface="Arial Narrow"/>
              </a:rPr>
              <a:t>SECUNDARIA - F.P. BÁSICA - BACHILLERATO</a:t>
            </a:r>
          </a:p>
        </p:txBody>
      </p:sp>
    </p:spTree>
    <p:extLst>
      <p:ext uri="{BB962C8B-B14F-4D97-AF65-F5344CB8AC3E}">
        <p14:creationId xmlns:p14="http://schemas.microsoft.com/office/powerpoint/2010/main" val="496210284"/>
      </p:ext>
    </p:extLst>
  </p:cSld>
  <p:clrMapOvr>
    <a:masterClrMapping/>
  </p:clrMapOvr>
</p:sld>
</file>

<file path=ppt/theme/theme1.xml><?xml version="1.0" encoding="utf-8"?>
<a:theme xmlns:a="http://schemas.openxmlformats.org/drawingml/2006/main" name="tf04033923 (1)">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Brisa.thmx</Template>
  <TotalTime>747</TotalTime>
  <Words>256</Words>
  <Application>Microsoft Macintosh PowerPoint</Application>
  <PresentationFormat>A4 (210 x 297 mm)</PresentationFormat>
  <Paragraphs>46</Paragraphs>
  <Slides>4</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4</vt:i4>
      </vt:variant>
    </vt:vector>
  </HeadingPairs>
  <TitlesOfParts>
    <vt:vector size="9" baseType="lpstr">
      <vt:lpstr>Arial</vt:lpstr>
      <vt:lpstr>Arial Narrow</vt:lpstr>
      <vt:lpstr>Calibri</vt:lpstr>
      <vt:lpstr>Corbel</vt:lpstr>
      <vt:lpstr>tf04033923 (1)</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ACTIVIDAD</dc:title>
  <dc:creator>Juan Antonio Bascón Calvillo</dc:creator>
  <cp:lastModifiedBy>Juan Antonio Bascón Calvillo</cp:lastModifiedBy>
  <cp:revision>78</cp:revision>
  <dcterms:created xsi:type="dcterms:W3CDTF">2018-05-05T18:47:48Z</dcterms:created>
  <dcterms:modified xsi:type="dcterms:W3CDTF">2019-01-15T18:40:34Z</dcterms:modified>
</cp:coreProperties>
</file>