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299" r:id="rId3"/>
    <p:sldId id="300" r:id="rId4"/>
    <p:sldId id="301"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2446318" y="3105832"/>
            <a:ext cx="6741974"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LAS CÁRCELES ESPAÑOLAS</a:t>
            </a:r>
          </a:p>
        </p:txBody>
      </p:sp>
      <p:sp>
        <p:nvSpPr>
          <p:cNvPr id="9" name="Rectángulo 8">
            <a:extLst>
              <a:ext uri="{FF2B5EF4-FFF2-40B4-BE49-F238E27FC236}">
                <a16:creationId xmlns:a16="http://schemas.microsoft.com/office/drawing/2014/main" id="{6A544593-E9E3-4B42-B18D-08FF9C023B63}"/>
              </a:ext>
            </a:extLst>
          </p:cNvPr>
          <p:cNvSpPr/>
          <p:nvPr/>
        </p:nvSpPr>
        <p:spPr>
          <a:xfrm>
            <a:off x="2999417" y="3598015"/>
            <a:ext cx="5399107"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UMBRÍO POR LA PENA, CASI BRUNO</a:t>
            </a:r>
          </a:p>
        </p:txBody>
      </p:sp>
    </p:spTree>
    <p:extLst>
      <p:ext uri="{BB962C8B-B14F-4D97-AF65-F5344CB8AC3E}">
        <p14:creationId xmlns:p14="http://schemas.microsoft.com/office/powerpoint/2010/main" val="136544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7735" y="1266934"/>
            <a:ext cx="4342356" cy="3108543"/>
          </a:xfrm>
          <a:prstGeom prst="rect">
            <a:avLst/>
          </a:prstGeom>
          <a:noFill/>
        </p:spPr>
        <p:txBody>
          <a:bodyPr wrap="square" rtlCol="0">
            <a:spAutoFit/>
          </a:bodyPr>
          <a:lstStyle/>
          <a:p>
            <a:pPr indent="404813" algn="just"/>
            <a:r>
              <a:rPr lang="es-ES" sz="1400" b="1" dirty="0">
                <a:solidFill>
                  <a:schemeClr val="bg1"/>
                </a:solidFill>
                <a:latin typeface="Arial Narrow"/>
                <a:cs typeface="Arial Narrow"/>
              </a:rPr>
              <a:t>Cuando acabó la Guerra Civil, numerosos intelectuales y artistas fueron encarcelados por sus ideas progresistas y por haber apoyado al bando perdedor. El poeta oriolano Miguel Hernández fue uno de los más destacados.</a:t>
            </a:r>
          </a:p>
          <a:p>
            <a:pPr algn="just"/>
            <a:r>
              <a:rPr lang="es-ES" sz="1400" b="1" dirty="0">
                <a:solidFill>
                  <a:schemeClr val="bg1"/>
                </a:solidFill>
                <a:latin typeface="Arial Narrow"/>
                <a:cs typeface="Arial Narrow"/>
              </a:rPr>
              <a:t>	A pesar de haber sido un ferviente católico en su juventud, acabó ingresando en el Partido Comunista y convirtiéndose en uno de sus poetas más destacados. Enrolado en el Ejército Popular, fue miliciano de cultura y contribuyó con sus textos propagandísticos a elevar la moral de los combatientes republicanos en el frente de Jaén.</a:t>
            </a:r>
          </a:p>
          <a:p>
            <a:pPr algn="just"/>
            <a:r>
              <a:rPr lang="es-ES" sz="1400" b="1" dirty="0">
                <a:solidFill>
                  <a:schemeClr val="bg1"/>
                </a:solidFill>
                <a:latin typeface="Arial Narrow"/>
                <a:cs typeface="Arial Narrow"/>
              </a:rPr>
              <a:t>	Hernández murió en la cárcel enfermo de tuberculosis en 1942.</a:t>
            </a:r>
          </a:p>
        </p:txBody>
      </p:sp>
      <p:sp>
        <p:nvSpPr>
          <p:cNvPr id="15" name="CuadroTexto 14"/>
          <p:cNvSpPr txBox="1"/>
          <p:nvPr/>
        </p:nvSpPr>
        <p:spPr>
          <a:xfrm>
            <a:off x="5355027" y="1408148"/>
            <a:ext cx="4073409" cy="1877437"/>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En equipos de cuatro, buscad información biográfica de Miguel Hernández.</a:t>
            </a:r>
          </a:p>
          <a:p>
            <a:pPr marL="342900" indent="-342900" algn="just">
              <a:buFont typeface="+mj-lt"/>
              <a:buAutoNum type="arabicPeriod"/>
            </a:pPr>
            <a:r>
              <a:rPr lang="es-ES_tradnl" sz="1400" b="1" dirty="0">
                <a:solidFill>
                  <a:schemeClr val="bg1"/>
                </a:solidFill>
                <a:latin typeface="Arial Narrow"/>
                <a:cs typeface="Arial Narrow"/>
              </a:rPr>
              <a:t>A continuación</a:t>
            </a:r>
            <a:r>
              <a:rPr lang="es-ES" sz="1400" b="1" dirty="0">
                <a:solidFill>
                  <a:schemeClr val="bg1"/>
                </a:solidFill>
                <a:latin typeface="Arial Narrow"/>
                <a:cs typeface="Arial Narrow"/>
              </a:rPr>
              <a:t> tenéis que </a:t>
            </a:r>
            <a:r>
              <a:rPr lang="es-ES_tradnl" sz="1400" b="1" dirty="0">
                <a:solidFill>
                  <a:schemeClr val="bg1"/>
                </a:solidFill>
                <a:latin typeface="Arial Narrow"/>
                <a:cs typeface="Arial Narrow"/>
              </a:rPr>
              <a:t>reflexionar a partir de las siguientes premisas:</a:t>
            </a:r>
          </a:p>
          <a:p>
            <a:pPr marL="666750" indent="-277813" algn="just">
              <a:buFont typeface="Arial" charset="0"/>
              <a:buChar char="•"/>
            </a:pPr>
            <a:r>
              <a:rPr lang="es-ES" sz="1200" dirty="0">
                <a:solidFill>
                  <a:schemeClr val="bg1"/>
                </a:solidFill>
                <a:latin typeface="Arial Narrow"/>
                <a:cs typeface="Arial Narrow"/>
              </a:rPr>
              <a:t>¿Qué significa «</a:t>
            </a:r>
            <a:r>
              <a:rPr lang="es-ES" sz="1200" i="1" dirty="0">
                <a:solidFill>
                  <a:schemeClr val="bg1"/>
                </a:solidFill>
                <a:latin typeface="Arial Narrow"/>
                <a:cs typeface="Arial Narrow"/>
              </a:rPr>
              <a:t>Umbrío por la pena, casi bruno</a:t>
            </a:r>
            <a:r>
              <a:rPr lang="es-ES" sz="1200" dirty="0">
                <a:solidFill>
                  <a:schemeClr val="bg1"/>
                </a:solidFill>
                <a:latin typeface="Arial Narrow"/>
                <a:cs typeface="Arial Narrow"/>
              </a:rPr>
              <a:t>»?</a:t>
            </a:r>
          </a:p>
          <a:p>
            <a:pPr marL="666750" indent="-277813" algn="just">
              <a:buFont typeface="Arial" charset="0"/>
              <a:buChar char="•"/>
            </a:pPr>
            <a:r>
              <a:rPr lang="es-ES" sz="1200" dirty="0">
                <a:solidFill>
                  <a:schemeClr val="bg1"/>
                </a:solidFill>
                <a:latin typeface="Arial Narrow"/>
                <a:cs typeface="Arial Narrow"/>
              </a:rPr>
              <a:t>¿Por qué crees que muchos artistas e intelectuales fueron encarcelados?</a:t>
            </a:r>
          </a:p>
          <a:p>
            <a:pPr marL="666750" indent="-277813" algn="just">
              <a:buFont typeface="Arial" charset="0"/>
              <a:buChar char="•"/>
            </a:pPr>
            <a:r>
              <a:rPr lang="es-ES" sz="1200" dirty="0">
                <a:solidFill>
                  <a:schemeClr val="bg1"/>
                </a:solidFill>
                <a:latin typeface="Arial Narrow"/>
                <a:cs typeface="Arial Narrow"/>
              </a:rPr>
              <a:t>¿Crees que la libertad de expresión está siempre amenazada en una dictadura? ¿Por qué?</a:t>
            </a:r>
          </a:p>
        </p:txBody>
      </p:sp>
      <p:sp>
        <p:nvSpPr>
          <p:cNvPr id="16" name="CuadroTexto 15"/>
          <p:cNvSpPr txBox="1"/>
          <p:nvPr/>
        </p:nvSpPr>
        <p:spPr>
          <a:xfrm>
            <a:off x="5355040" y="4046581"/>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Haced un equipo de cuatro y trabajad con la biografía de Miguel Hernández reflexionando sobre las premisas planteadas anteriormente.</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Leed y recitad el poema de </a:t>
            </a:r>
            <a:r>
              <a:rPr lang="es-ES" sz="1400" b="1" i="1" dirty="0">
                <a:solidFill>
                  <a:schemeClr val="bg1"/>
                </a:solidFill>
                <a:latin typeface="Arial Narrow"/>
                <a:cs typeface="Arial Narrow"/>
              </a:rPr>
              <a:t>Nanas de la cebolla</a:t>
            </a:r>
            <a:r>
              <a:rPr lang="es-ES" sz="1400" b="1" dirty="0">
                <a:solidFill>
                  <a:schemeClr val="bg1"/>
                </a:solidFill>
                <a:latin typeface="Arial Narrow"/>
                <a:cs typeface="Arial Narrow"/>
              </a:rPr>
              <a:t>.</a:t>
            </a:r>
          </a:p>
          <a:p>
            <a:pPr marL="342900" indent="-342900" algn="just">
              <a:buFont typeface="+mj-lt"/>
              <a:buAutoNum type="arabicPeriod"/>
            </a:pPr>
            <a:r>
              <a:rPr lang="es-ES" sz="1400" b="1" dirty="0">
                <a:solidFill>
                  <a:schemeClr val="bg1"/>
                </a:solidFill>
                <a:latin typeface="Arial Narrow"/>
                <a:cs typeface="Arial Narrow"/>
              </a:rPr>
              <a:t>Buscad canciones basadas en poemas de Miguel Hernández.</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Finalmente, reflexionad sobre si tiene sentido controlar la libertad de expresión y la cultura.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UMBRÍO POR LA PENA, CASI BRUNO</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pic>
        <p:nvPicPr>
          <p:cNvPr id="1030" name="Picture 6" descr="esultado de imagen de miguel hernÃ¡ndez por buero vallej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826" y="4311495"/>
            <a:ext cx="2750558" cy="203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1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5" name="CuadroTexto 14"/>
          <p:cNvSpPr txBox="1"/>
          <p:nvPr/>
        </p:nvSpPr>
        <p:spPr>
          <a:xfrm>
            <a:off x="5346014" y="987029"/>
            <a:ext cx="4074859" cy="2677656"/>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En equipos de cuatro el alumnado buscará la biografía del poeta y reflexionará sobre:</a:t>
            </a:r>
          </a:p>
          <a:p>
            <a:pPr marL="666750" indent="-277813" algn="just">
              <a:buFont typeface="Arial" charset="0"/>
              <a:buChar char="•"/>
            </a:pPr>
            <a:r>
              <a:rPr lang="es-ES" sz="1400" dirty="0">
                <a:solidFill>
                  <a:schemeClr val="bg1"/>
                </a:solidFill>
                <a:latin typeface="Arial Narrow"/>
                <a:cs typeface="Arial Narrow"/>
              </a:rPr>
              <a:t>¿Qué significa «</a:t>
            </a:r>
            <a:r>
              <a:rPr lang="es-ES" sz="1400" i="1" dirty="0">
                <a:solidFill>
                  <a:schemeClr val="bg1"/>
                </a:solidFill>
                <a:latin typeface="Arial Narrow"/>
                <a:cs typeface="Arial Narrow"/>
              </a:rPr>
              <a:t>Umbrío por la pena, casi bruno</a:t>
            </a:r>
            <a:r>
              <a:rPr lang="es-ES" sz="1400" dirty="0">
                <a:solidFill>
                  <a:schemeClr val="bg1"/>
                </a:solidFill>
                <a:latin typeface="Arial Narrow"/>
                <a:cs typeface="Arial Narrow"/>
              </a:rPr>
              <a:t>»?</a:t>
            </a:r>
          </a:p>
          <a:p>
            <a:pPr marL="666750" indent="-277813" algn="just">
              <a:buFont typeface="Arial" charset="0"/>
              <a:buChar char="•"/>
            </a:pPr>
            <a:r>
              <a:rPr lang="es-ES" sz="1400" dirty="0">
                <a:solidFill>
                  <a:schemeClr val="bg1"/>
                </a:solidFill>
                <a:latin typeface="Arial Narrow"/>
                <a:cs typeface="Arial Narrow"/>
              </a:rPr>
              <a:t>¿Por qué crees que muchos artistas e intelectuales fueron encarcelados?</a:t>
            </a:r>
          </a:p>
          <a:p>
            <a:pPr marL="666750" indent="-277813" algn="just">
              <a:buFont typeface="Arial" charset="0"/>
              <a:buChar char="•"/>
            </a:pPr>
            <a:r>
              <a:rPr lang="es-ES" sz="1400" dirty="0">
                <a:solidFill>
                  <a:schemeClr val="bg1"/>
                </a:solidFill>
                <a:latin typeface="Arial Narrow"/>
                <a:cs typeface="Arial Narrow"/>
              </a:rPr>
              <a:t>¿Crees que la libertad de expresión está siempre amenazada en una dictadura? ¿Por qué?</a:t>
            </a:r>
          </a:p>
          <a:p>
            <a:pPr marL="365125" indent="-274638" algn="just">
              <a:buFont typeface="Arial" charset="0"/>
              <a:buChar char="•"/>
            </a:pPr>
            <a:r>
              <a:rPr lang="es-ES" sz="1400" b="1" dirty="0">
                <a:solidFill>
                  <a:schemeClr val="bg1"/>
                </a:solidFill>
                <a:latin typeface="Arial Narrow"/>
                <a:cs typeface="Arial Narrow"/>
              </a:rPr>
              <a:t>A continuación, seleccionará algunos de sus poemas </a:t>
            </a:r>
            <a:r>
              <a:rPr lang="es-ES" sz="1400" b="1" dirty="0" err="1">
                <a:solidFill>
                  <a:schemeClr val="bg1"/>
                </a:solidFill>
                <a:latin typeface="Arial Narrow"/>
                <a:cs typeface="Arial Narrow"/>
              </a:rPr>
              <a:t>musicados</a:t>
            </a:r>
            <a:r>
              <a:rPr lang="es-ES" sz="1400" b="1" dirty="0">
                <a:solidFill>
                  <a:schemeClr val="bg1"/>
                </a:solidFill>
                <a:latin typeface="Arial Narrow"/>
                <a:cs typeface="Arial Narrow"/>
              </a:rPr>
              <a:t> por distintos intérpretes como Serrat, Víctor Jara, Jarcha, Mocedades o Julio Iglesias.</a:t>
            </a:r>
          </a:p>
        </p:txBody>
      </p:sp>
      <p:sp>
        <p:nvSpPr>
          <p:cNvPr id="17" name="CuadroTexto 16"/>
          <p:cNvSpPr txBox="1"/>
          <p:nvPr/>
        </p:nvSpPr>
        <p:spPr>
          <a:xfrm>
            <a:off x="5346014" y="4118155"/>
            <a:ext cx="4074859"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Tras haber trabajado la biografía de Miguel Hernández buscado y recitado las </a:t>
            </a:r>
            <a:r>
              <a:rPr lang="es-ES" sz="1400" b="1" i="1" dirty="0">
                <a:solidFill>
                  <a:schemeClr val="bg1"/>
                </a:solidFill>
                <a:latin typeface="Arial Narrow"/>
                <a:cs typeface="Arial Narrow"/>
              </a:rPr>
              <a:t>Nanas de la cebolla</a:t>
            </a:r>
            <a:r>
              <a:rPr lang="es-ES" sz="1400" b="1" dirty="0">
                <a:solidFill>
                  <a:schemeClr val="bg1"/>
                </a:solidFill>
                <a:latin typeface="Arial Narrow"/>
                <a:cs typeface="Arial Narrow"/>
              </a:rPr>
              <a:t>, se abrirá un pequeño debate en equipo sobre las premisas anteriormente expuestas.</a:t>
            </a:r>
          </a:p>
          <a:p>
            <a:pPr marL="342900" indent="-342900" algn="just">
              <a:buFont typeface="+mj-lt"/>
              <a:buAutoNum type="arabicPeriod"/>
            </a:pPr>
            <a:r>
              <a:rPr lang="es-ES" sz="1400" b="1" dirty="0">
                <a:solidFill>
                  <a:schemeClr val="bg1"/>
                </a:solidFill>
                <a:latin typeface="Arial Narrow"/>
                <a:cs typeface="Arial Narrow"/>
              </a:rPr>
              <a:t>Se buscan algunos poemas más del poeta que han sido </a:t>
            </a:r>
            <a:r>
              <a:rPr lang="es-ES" sz="1400" b="1" dirty="0" err="1">
                <a:solidFill>
                  <a:schemeClr val="bg1"/>
                </a:solidFill>
                <a:latin typeface="Arial Narrow"/>
                <a:cs typeface="Arial Narrow"/>
              </a:rPr>
              <a:t>musicados</a:t>
            </a:r>
            <a:r>
              <a:rPr lang="es-ES" sz="1400" b="1" dirty="0">
                <a:solidFill>
                  <a:schemeClr val="bg1"/>
                </a:solidFill>
                <a:latin typeface="Arial Narrow"/>
                <a:cs typeface="Arial Narrow"/>
              </a:rPr>
              <a:t> con el fin de realizar un pequeño recital en clase en que se reciten o canten dichos poemas. </a:t>
            </a:r>
          </a:p>
          <a:p>
            <a:pPr marL="342900" indent="-342900" algn="just">
              <a:buFont typeface="+mj-lt"/>
              <a:buAutoNum type="arabicPeriod"/>
            </a:pPr>
            <a:r>
              <a:rPr lang="es-ES" sz="1400" b="1" dirty="0">
                <a:solidFill>
                  <a:schemeClr val="bg1"/>
                </a:solidFill>
                <a:latin typeface="Arial Narrow"/>
                <a:cs typeface="Arial Narrow"/>
              </a:rPr>
              <a:t>Finalmente, se reflexiona sobre si tiene sentido controlar la libertad de expresión y la cultura.</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UMBRÍO POR LA PENA, CASI BRUNO</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
        <p:nvSpPr>
          <p:cNvPr id="25" name="CuadroTexto 24"/>
          <p:cNvSpPr txBox="1"/>
          <p:nvPr/>
        </p:nvSpPr>
        <p:spPr>
          <a:xfrm>
            <a:off x="399415" y="1096226"/>
            <a:ext cx="4342356" cy="5078313"/>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figura y la obra del poeta Miguel Hernández.</a:t>
            </a:r>
          </a:p>
          <a:p>
            <a:pPr marL="357188" indent="-195263" algn="just">
              <a:buFont typeface="+mj-lt"/>
              <a:buAutoNum type="arabicPeriod"/>
            </a:pPr>
            <a:r>
              <a:rPr lang="es-ES" sz="1400" b="1" dirty="0">
                <a:solidFill>
                  <a:schemeClr val="bg1"/>
                </a:solidFill>
                <a:latin typeface="Arial Narrow"/>
                <a:cs typeface="Arial Narrow"/>
              </a:rPr>
              <a:t>Realizar un recital con sus poemas y canciones.</a:t>
            </a:r>
          </a:p>
          <a:p>
            <a:pPr marL="161925" algn="just"/>
            <a:endParaRPr lang="es-ES" sz="700" b="1" dirty="0">
              <a:solidFill>
                <a:schemeClr val="bg1"/>
              </a:solidFill>
              <a:latin typeface="Arial Narrow"/>
              <a:cs typeface="Arial Narrow"/>
            </a:endParaRP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Miguel Hernández fue uno de los poetas más importantes de la generación de 1936. Desde un estilo profundamente influido por la poesía de Góngora fue evolucionando hacia una poesía comprometida de carácter social siempre con un alto nivel de calidad.</a:t>
            </a:r>
          </a:p>
          <a:p>
            <a:pPr algn="just"/>
            <a:r>
              <a:rPr lang="es-ES" sz="1400" b="1" dirty="0">
                <a:solidFill>
                  <a:schemeClr val="bg1"/>
                </a:solidFill>
                <a:latin typeface="Arial Narrow"/>
                <a:cs typeface="Arial Narrow"/>
              </a:rPr>
              <a:t>	Algunos de sus poemas, gracias en parte a que han sido </a:t>
            </a:r>
            <a:r>
              <a:rPr lang="es-ES" sz="1400" b="1" dirty="0" err="1">
                <a:solidFill>
                  <a:schemeClr val="bg1"/>
                </a:solidFill>
                <a:latin typeface="Arial Narrow"/>
                <a:cs typeface="Arial Narrow"/>
              </a:rPr>
              <a:t>musicados</a:t>
            </a:r>
            <a:r>
              <a:rPr lang="es-ES" sz="1400" b="1" dirty="0">
                <a:solidFill>
                  <a:schemeClr val="bg1"/>
                </a:solidFill>
                <a:latin typeface="Arial Narrow"/>
                <a:cs typeface="Arial Narrow"/>
              </a:rPr>
              <a:t> por numerosos cantantes y grupos, han pasado a formar parte del imaginario popular.</a:t>
            </a:r>
          </a:p>
          <a:p>
            <a:pPr algn="just"/>
            <a:r>
              <a:rPr lang="es-ES" sz="1400" b="1" dirty="0">
                <a:solidFill>
                  <a:schemeClr val="bg1"/>
                </a:solidFill>
                <a:latin typeface="Arial Narrow"/>
                <a:cs typeface="Arial Narrow"/>
              </a:rPr>
              <a:t>	De origen humilde, Hernández militó en el PCE y tras intentar huir por Portugal al acabar la guerra, fue detenido por los franquistas y encarcelado.</a:t>
            </a:r>
          </a:p>
          <a:p>
            <a:pPr algn="just"/>
            <a:endParaRPr lang="es-ES" sz="7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dirty="0">
                <a:solidFill>
                  <a:schemeClr val="bg1"/>
                </a:solidFill>
                <a:latin typeface="Arial Narrow"/>
                <a:cs typeface="Arial Narrow"/>
              </a:rPr>
              <a:t>Biografía. «</a:t>
            </a:r>
            <a:r>
              <a:rPr lang="es-ES" sz="1200" b="1" i="1" dirty="0">
                <a:solidFill>
                  <a:schemeClr val="bg1"/>
                </a:solidFill>
                <a:latin typeface="Arial Narrow"/>
                <a:cs typeface="Arial Narrow"/>
              </a:rPr>
              <a:t>Miguel Hernández </a:t>
            </a:r>
            <a:r>
              <a:rPr lang="es-ES" sz="1200" b="1" i="1" dirty="0" err="1">
                <a:solidFill>
                  <a:schemeClr val="bg1"/>
                </a:solidFill>
                <a:latin typeface="Arial Narrow"/>
                <a:cs typeface="Arial Narrow"/>
              </a:rPr>
              <a:t>desamordazado</a:t>
            </a:r>
            <a:r>
              <a:rPr lang="es-ES" sz="1200" b="1" i="1" dirty="0">
                <a:solidFill>
                  <a:schemeClr val="bg1"/>
                </a:solidFill>
                <a:latin typeface="Arial Narrow"/>
                <a:cs typeface="Arial Narrow"/>
              </a:rPr>
              <a:t> y regresado</a:t>
            </a:r>
            <a:r>
              <a:rPr lang="es-ES" sz="1200" b="1" dirty="0">
                <a:solidFill>
                  <a:schemeClr val="bg1"/>
                </a:solidFill>
                <a:latin typeface="Arial Narrow"/>
                <a:cs typeface="Arial Narrow"/>
              </a:rPr>
              <a:t>», de José Luis Ferris.</a:t>
            </a:r>
          </a:p>
          <a:p>
            <a:pPr marL="357188" indent="-195263" algn="just"/>
            <a:endParaRPr lang="es-ES" sz="1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 – SECUNDARIA - FORMACIÓN PROFESIONAL BÁSICA</a:t>
            </a:r>
          </a:p>
        </p:txBody>
      </p:sp>
    </p:spTree>
    <p:extLst>
      <p:ext uri="{BB962C8B-B14F-4D97-AF65-F5344CB8AC3E}">
        <p14:creationId xmlns:p14="http://schemas.microsoft.com/office/powerpoint/2010/main" val="974378094"/>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754</TotalTime>
  <Words>377</Words>
  <Application>Microsoft Macintosh PowerPoint</Application>
  <PresentationFormat>A4 (210 x 297 mm)</PresentationFormat>
  <Paragraphs>51</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85</cp:revision>
  <dcterms:created xsi:type="dcterms:W3CDTF">2018-05-05T18:47:48Z</dcterms:created>
  <dcterms:modified xsi:type="dcterms:W3CDTF">2019-01-15T18:56:06Z</dcterms:modified>
</cp:coreProperties>
</file>