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60" r:id="rId2"/>
    <p:sldId id="312" r:id="rId3"/>
    <p:sldId id="313" r:id="rId4"/>
    <p:sldId id="314" r:id="rId5"/>
  </p:sldIdLst>
  <p:sldSz cx="9906000" cy="6858000" type="A4"/>
  <p:notesSz cx="9144000" cy="6858000"/>
  <p:defaultTextStyle>
    <a:defPPr>
      <a:defRPr lang="en-US"/>
    </a:defPPr>
    <a:lvl1pPr marL="0" algn="l" defTabSz="402282" rtl="0" eaLnBrk="1" latinLnBrk="0" hangingPunct="1">
      <a:defRPr sz="1600" kern="1200">
        <a:solidFill>
          <a:schemeClr val="tx1"/>
        </a:solidFill>
        <a:latin typeface="+mn-lt"/>
        <a:ea typeface="+mn-ea"/>
        <a:cs typeface="+mn-cs"/>
      </a:defRPr>
    </a:lvl1pPr>
    <a:lvl2pPr marL="402282" algn="l" defTabSz="402282" rtl="0" eaLnBrk="1" latinLnBrk="0" hangingPunct="1">
      <a:defRPr sz="1600" kern="1200">
        <a:solidFill>
          <a:schemeClr val="tx1"/>
        </a:solidFill>
        <a:latin typeface="+mn-lt"/>
        <a:ea typeface="+mn-ea"/>
        <a:cs typeface="+mn-cs"/>
      </a:defRPr>
    </a:lvl2pPr>
    <a:lvl3pPr marL="804565" algn="l" defTabSz="402282" rtl="0" eaLnBrk="1" latinLnBrk="0" hangingPunct="1">
      <a:defRPr sz="1600" kern="1200">
        <a:solidFill>
          <a:schemeClr val="tx1"/>
        </a:solidFill>
        <a:latin typeface="+mn-lt"/>
        <a:ea typeface="+mn-ea"/>
        <a:cs typeface="+mn-cs"/>
      </a:defRPr>
    </a:lvl3pPr>
    <a:lvl4pPr marL="1206848" algn="l" defTabSz="402282" rtl="0" eaLnBrk="1" latinLnBrk="0" hangingPunct="1">
      <a:defRPr sz="1600" kern="1200">
        <a:solidFill>
          <a:schemeClr val="tx1"/>
        </a:solidFill>
        <a:latin typeface="+mn-lt"/>
        <a:ea typeface="+mn-ea"/>
        <a:cs typeface="+mn-cs"/>
      </a:defRPr>
    </a:lvl4pPr>
    <a:lvl5pPr marL="1609131" algn="l" defTabSz="402282" rtl="0" eaLnBrk="1" latinLnBrk="0" hangingPunct="1">
      <a:defRPr sz="1600" kern="1200">
        <a:solidFill>
          <a:schemeClr val="tx1"/>
        </a:solidFill>
        <a:latin typeface="+mn-lt"/>
        <a:ea typeface="+mn-ea"/>
        <a:cs typeface="+mn-cs"/>
      </a:defRPr>
    </a:lvl5pPr>
    <a:lvl6pPr marL="2011413" algn="l" defTabSz="402282" rtl="0" eaLnBrk="1" latinLnBrk="0" hangingPunct="1">
      <a:defRPr sz="1600" kern="1200">
        <a:solidFill>
          <a:schemeClr val="tx1"/>
        </a:solidFill>
        <a:latin typeface="+mn-lt"/>
        <a:ea typeface="+mn-ea"/>
        <a:cs typeface="+mn-cs"/>
      </a:defRPr>
    </a:lvl6pPr>
    <a:lvl7pPr marL="2413695" algn="l" defTabSz="402282" rtl="0" eaLnBrk="1" latinLnBrk="0" hangingPunct="1">
      <a:defRPr sz="1600" kern="1200">
        <a:solidFill>
          <a:schemeClr val="tx1"/>
        </a:solidFill>
        <a:latin typeface="+mn-lt"/>
        <a:ea typeface="+mn-ea"/>
        <a:cs typeface="+mn-cs"/>
      </a:defRPr>
    </a:lvl7pPr>
    <a:lvl8pPr marL="2815978" algn="l" defTabSz="402282" rtl="0" eaLnBrk="1" latinLnBrk="0" hangingPunct="1">
      <a:defRPr sz="1600" kern="1200">
        <a:solidFill>
          <a:schemeClr val="tx1"/>
        </a:solidFill>
        <a:latin typeface="+mn-lt"/>
        <a:ea typeface="+mn-ea"/>
        <a:cs typeface="+mn-cs"/>
      </a:defRPr>
    </a:lvl8pPr>
    <a:lvl9pPr marL="3218261" algn="l" defTabSz="40228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FF"/>
    <a:srgbClr val="108040"/>
    <a:srgbClr val="007A00"/>
    <a:srgbClr val="326B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9"/>
    <p:restoredTop sz="94733"/>
  </p:normalViewPr>
  <p:slideViewPr>
    <p:cSldViewPr snapToGrid="0" snapToObjects="1">
      <p:cViewPr varScale="1">
        <p:scale>
          <a:sx n="106" d="100"/>
          <a:sy n="106" d="100"/>
        </p:scale>
        <p:origin x="1704" y="17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45B24EF-DA96-2349-AFB1-295DA444FFD9}" type="datetimeFigureOut">
              <a:rPr lang="es-ES" smtClean="0"/>
              <a:t>15/1/19</a:t>
            </a:fld>
            <a:endParaRPr lang="es-ES"/>
          </a:p>
        </p:txBody>
      </p:sp>
      <p:sp>
        <p:nvSpPr>
          <p:cNvPr id="4" name="Marcador de imagen de diapositiva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579A1B1-73E6-4143-BDB4-7EABD1D5B3D0}" type="slidenum">
              <a:rPr lang="es-ES" smtClean="0"/>
              <a:t>‹Nº›</a:t>
            </a:fld>
            <a:endParaRPr lang="es-ES"/>
          </a:p>
        </p:txBody>
      </p:sp>
    </p:spTree>
    <p:extLst>
      <p:ext uri="{BB962C8B-B14F-4D97-AF65-F5344CB8AC3E}">
        <p14:creationId xmlns:p14="http://schemas.microsoft.com/office/powerpoint/2010/main" val="238548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95463" y="4464028"/>
            <a:ext cx="7429500" cy="1641490"/>
          </a:xfrm>
        </p:spPr>
        <p:txBody>
          <a:bodyPr wrap="none" anchor="t">
            <a:normAutofit/>
          </a:bodyPr>
          <a:lstStyle>
            <a:lvl1pPr algn="r">
              <a:defRPr sz="8500" b="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3" name="Subtitle 2"/>
          <p:cNvSpPr>
            <a:spLocks noGrp="1"/>
          </p:cNvSpPr>
          <p:nvPr>
            <p:ph type="subTitle" idx="1"/>
          </p:nvPr>
        </p:nvSpPr>
        <p:spPr>
          <a:xfrm>
            <a:off x="1795462" y="3694376"/>
            <a:ext cx="7429500" cy="754025"/>
          </a:xfrm>
        </p:spPr>
        <p:txBody>
          <a:bodyPr anchor="b">
            <a:normAutofit/>
          </a:bodyPr>
          <a:lstStyle>
            <a:lvl1pPr marL="0" indent="0" algn="r">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4367161"/>
            <a:ext cx="8543925" cy="819355"/>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682327" y="987426"/>
            <a:ext cx="8543925" cy="337973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682328" y="5186516"/>
            <a:ext cx="8542635" cy="682472"/>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B80C674-7DFC-42FE-B9CD-82963CDB1557}"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5"/>
            <a:ext cx="8543925" cy="3534344"/>
          </a:xfrm>
        </p:spPr>
        <p:txBody>
          <a:bodyPr anchor="ctr"/>
          <a:lstStyle>
            <a:lvl1pPr>
              <a:defRPr sz="2800"/>
            </a:lvl1pPr>
          </a:lstStyle>
          <a:p>
            <a:r>
              <a:rPr lang="es-ES_tradnl"/>
              <a:t>Clic para editar título</a:t>
            </a:r>
            <a:endParaRPr lang="en-US" dirty="0"/>
          </a:p>
        </p:txBody>
      </p:sp>
      <p:sp>
        <p:nvSpPr>
          <p:cNvPr id="4" name="Text Placeholder 3"/>
          <p:cNvSpPr>
            <a:spLocks noGrp="1"/>
          </p:cNvSpPr>
          <p:nvPr>
            <p:ph type="body" sz="half" idx="2"/>
          </p:nvPr>
        </p:nvSpPr>
        <p:spPr>
          <a:xfrm>
            <a:off x="682328" y="4489399"/>
            <a:ext cx="8542635" cy="1501826"/>
          </a:xfrm>
        </p:spPr>
        <p:txBody>
          <a:bodyPr anchor="ct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076456F-F47D-4F25-8053-2A695DA0CA7D}"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047" y="365125"/>
            <a:ext cx="7558486" cy="2992904"/>
          </a:xfrm>
        </p:spPr>
        <p:txBody>
          <a:bodyPr anchor="ctr"/>
          <a:lstStyle>
            <a:lvl1pPr>
              <a:defRPr sz="3900"/>
            </a:lvl1pPr>
          </a:lstStyle>
          <a:p>
            <a:r>
              <a:rPr lang="es-ES_tradnl"/>
              <a:t>Clic para editar título</a:t>
            </a:r>
            <a:endParaRPr lang="en-US" dirty="0"/>
          </a:p>
        </p:txBody>
      </p:sp>
      <p:sp>
        <p:nvSpPr>
          <p:cNvPr id="12" name="Text Placeholder 3"/>
          <p:cNvSpPr>
            <a:spLocks noGrp="1"/>
          </p:cNvSpPr>
          <p:nvPr>
            <p:ph type="body" sz="half" idx="13"/>
          </p:nvPr>
        </p:nvSpPr>
        <p:spPr>
          <a:xfrm>
            <a:off x="1398024" y="3365557"/>
            <a:ext cx="7111243" cy="548968"/>
          </a:xfrm>
        </p:spPr>
        <p:txBody>
          <a:bodyPr anchor="t">
            <a:normAutofit/>
          </a:bodyPr>
          <a:lstStyle>
            <a:lvl1pPr marL="0" indent="0">
              <a:buNone/>
              <a:defRPr sz="12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4" name="Text Placeholder 3"/>
          <p:cNvSpPr>
            <a:spLocks noGrp="1"/>
          </p:cNvSpPr>
          <p:nvPr>
            <p:ph type="body" sz="half" idx="2"/>
          </p:nvPr>
        </p:nvSpPr>
        <p:spPr>
          <a:xfrm>
            <a:off x="681038" y="4501729"/>
            <a:ext cx="8541344" cy="1489496"/>
          </a:xfrm>
        </p:spPr>
        <p:txBody>
          <a:bodyPr anchor="ctr">
            <a:normAutofit/>
          </a:bodyP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5D6C7379-69CC-4837-9905-BEBA22830C8A}"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9" name="TextBox 8"/>
          <p:cNvSpPr txBox="1"/>
          <p:nvPr/>
        </p:nvSpPr>
        <p:spPr>
          <a:xfrm>
            <a:off x="902723" y="786824"/>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000" dirty="0">
                <a:solidFill>
                  <a:schemeClr val="tx1"/>
                </a:solidFill>
                <a:effectLst/>
              </a:rPr>
              <a:t>“</a:t>
            </a:r>
          </a:p>
        </p:txBody>
      </p:sp>
      <p:sp>
        <p:nvSpPr>
          <p:cNvPr id="10" name="TextBox 9"/>
          <p:cNvSpPr txBox="1"/>
          <p:nvPr/>
        </p:nvSpPr>
        <p:spPr>
          <a:xfrm>
            <a:off x="8480723" y="2743200"/>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2327" y="2326968"/>
            <a:ext cx="8543925" cy="2511835"/>
          </a:xfrm>
        </p:spPr>
        <p:txBody>
          <a:bodyPr anchor="b">
            <a:normAutofit/>
          </a:bodyPr>
          <a:lstStyle>
            <a:lvl1pPr>
              <a:defRPr sz="4800"/>
            </a:lvl1pPr>
          </a:lstStyle>
          <a:p>
            <a:r>
              <a:rPr lang="es-ES_tradnl"/>
              <a:t>Clic para editar título</a:t>
            </a:r>
            <a:endParaRPr lang="en-US" dirty="0"/>
          </a:p>
        </p:txBody>
      </p:sp>
      <p:sp>
        <p:nvSpPr>
          <p:cNvPr id="4" name="Text Placeholder 3"/>
          <p:cNvSpPr>
            <a:spLocks noGrp="1"/>
          </p:cNvSpPr>
          <p:nvPr>
            <p:ph type="body" sz="half" idx="2"/>
          </p:nvPr>
        </p:nvSpPr>
        <p:spPr>
          <a:xfrm>
            <a:off x="682328" y="4850581"/>
            <a:ext cx="8542635" cy="1140644"/>
          </a:xfrm>
        </p:spPr>
        <p:txBody>
          <a:bodyPr anchor="t"/>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9EB8B7E-8AEE-4F10-BFEE-C999AD004D36}"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7" name="Text Placeholder 2"/>
          <p:cNvSpPr>
            <a:spLocks noGrp="1"/>
          </p:cNvSpPr>
          <p:nvPr>
            <p:ph type="body" idx="1"/>
          </p:nvPr>
        </p:nvSpPr>
        <p:spPr>
          <a:xfrm>
            <a:off x="1086542" y="1885950"/>
            <a:ext cx="2394328" cy="576262"/>
          </a:xfrm>
        </p:spPr>
        <p:txBody>
          <a:bodyPr anchor="b">
            <a:noAutofit/>
          </a:bodyPr>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8" name="Text Placeholder 3"/>
          <p:cNvSpPr>
            <a:spLocks noGrp="1"/>
          </p:cNvSpPr>
          <p:nvPr>
            <p:ph type="body" sz="half" idx="15"/>
          </p:nvPr>
        </p:nvSpPr>
        <p:spPr>
          <a:xfrm>
            <a:off x="1102399" y="2571750"/>
            <a:ext cx="237847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9" name="Text Placeholder 4"/>
          <p:cNvSpPr>
            <a:spLocks noGrp="1"/>
          </p:cNvSpPr>
          <p:nvPr>
            <p:ph type="body" sz="quarter" idx="3"/>
          </p:nvPr>
        </p:nvSpPr>
        <p:spPr>
          <a:xfrm>
            <a:off x="3727746" y="1885950"/>
            <a:ext cx="2385696" cy="576262"/>
          </a:xfrm>
        </p:spPr>
        <p:txBody>
          <a:bodyPr vert="horz" lIns="80456" tIns="40228" rIns="80456" bIns="40228" rtlCol="0" anchor="b">
            <a:no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0" name="Text Placeholder 3"/>
          <p:cNvSpPr>
            <a:spLocks noGrp="1"/>
          </p:cNvSpPr>
          <p:nvPr>
            <p:ph type="body" sz="half" idx="16"/>
          </p:nvPr>
        </p:nvSpPr>
        <p:spPr>
          <a:xfrm>
            <a:off x="3719171" y="2571750"/>
            <a:ext cx="2394270"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11" name="Text Placeholder 4"/>
          <p:cNvSpPr>
            <a:spLocks noGrp="1"/>
          </p:cNvSpPr>
          <p:nvPr>
            <p:ph type="body" sz="quarter" idx="13"/>
          </p:nvPr>
        </p:nvSpPr>
        <p:spPr>
          <a:xfrm>
            <a:off x="6361092" y="1885950"/>
            <a:ext cx="2382342" cy="576262"/>
          </a:xfrm>
        </p:spPr>
        <p:txBody>
          <a:bodyPr vert="horz" lIns="80456" tIns="40228" rIns="80456" bIns="40228" rtlCol="0" anchor="b">
            <a:noAutofit/>
          </a:bodyPr>
          <a:lstStyle>
            <a:lvl1pPr>
              <a:buNone/>
              <a:defRPr lang="en-US" sz="21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2" name="Text Placeholder 3"/>
          <p:cNvSpPr>
            <a:spLocks noGrp="1"/>
          </p:cNvSpPr>
          <p:nvPr>
            <p:ph type="body" sz="half" idx="17"/>
          </p:nvPr>
        </p:nvSpPr>
        <p:spPr>
          <a:xfrm>
            <a:off x="6361092" y="2571750"/>
            <a:ext cx="238234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8668F3F9-58BC-440B-B37B-805B9055EF92}"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19" name="Text Placeholder 2"/>
          <p:cNvSpPr>
            <a:spLocks noGrp="1"/>
          </p:cNvSpPr>
          <p:nvPr>
            <p:ph type="body" idx="1"/>
          </p:nvPr>
        </p:nvSpPr>
        <p:spPr>
          <a:xfrm>
            <a:off x="1082319" y="4297503"/>
            <a:ext cx="238879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0" name="Picture Placeholder 2"/>
          <p:cNvSpPr>
            <a:spLocks noGrp="1" noChangeAspect="1"/>
          </p:cNvSpPr>
          <p:nvPr>
            <p:ph type="pic" idx="15"/>
          </p:nvPr>
        </p:nvSpPr>
        <p:spPr>
          <a:xfrm>
            <a:off x="1082319" y="2256354"/>
            <a:ext cx="238879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1" name="Text Placeholder 3"/>
          <p:cNvSpPr>
            <a:spLocks noGrp="1"/>
          </p:cNvSpPr>
          <p:nvPr>
            <p:ph type="body" sz="half" idx="18"/>
          </p:nvPr>
        </p:nvSpPr>
        <p:spPr>
          <a:xfrm>
            <a:off x="1082319" y="4873766"/>
            <a:ext cx="2388791"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2" name="Text Placeholder 4"/>
          <p:cNvSpPr>
            <a:spLocks noGrp="1"/>
          </p:cNvSpPr>
          <p:nvPr>
            <p:ph type="body" sz="quarter" idx="3"/>
          </p:nvPr>
        </p:nvSpPr>
        <p:spPr>
          <a:xfrm>
            <a:off x="3712312" y="4297503"/>
            <a:ext cx="238105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3" name="Picture Placeholder 2"/>
          <p:cNvSpPr>
            <a:spLocks noGrp="1" noChangeAspect="1"/>
          </p:cNvSpPr>
          <p:nvPr>
            <p:ph type="pic" idx="21"/>
          </p:nvPr>
        </p:nvSpPr>
        <p:spPr>
          <a:xfrm>
            <a:off x="3712310" y="2256354"/>
            <a:ext cx="2381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4" name="Text Placeholder 3"/>
          <p:cNvSpPr>
            <a:spLocks noGrp="1"/>
          </p:cNvSpPr>
          <p:nvPr>
            <p:ph type="body" sz="half" idx="19"/>
          </p:nvPr>
        </p:nvSpPr>
        <p:spPr>
          <a:xfrm>
            <a:off x="3711210" y="4873765"/>
            <a:ext cx="2384205"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5" name="Text Placeholder 4"/>
          <p:cNvSpPr>
            <a:spLocks noGrp="1"/>
          </p:cNvSpPr>
          <p:nvPr>
            <p:ph type="body" sz="quarter" idx="13"/>
          </p:nvPr>
        </p:nvSpPr>
        <p:spPr>
          <a:xfrm>
            <a:off x="6341012" y="4297503"/>
            <a:ext cx="2382342"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6" name="Picture Placeholder 2"/>
          <p:cNvSpPr>
            <a:spLocks noGrp="1" noChangeAspect="1"/>
          </p:cNvSpPr>
          <p:nvPr>
            <p:ph type="pic" idx="22"/>
          </p:nvPr>
        </p:nvSpPr>
        <p:spPr>
          <a:xfrm>
            <a:off x="6341011" y="2256354"/>
            <a:ext cx="238234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7" name="Text Placeholder 3"/>
          <p:cNvSpPr>
            <a:spLocks noGrp="1"/>
          </p:cNvSpPr>
          <p:nvPr>
            <p:ph type="body" sz="half" idx="20"/>
          </p:nvPr>
        </p:nvSpPr>
        <p:spPr>
          <a:xfrm>
            <a:off x="6340910" y="4873763"/>
            <a:ext cx="2385498"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0D5A53AF-48EA-489D-8260-9DCAB666386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694308" y="4464028"/>
            <a:ext cx="7429500" cy="1641490"/>
          </a:xfrm>
        </p:spPr>
        <p:txBody>
          <a:bodyPr wrap="none" anchor="t">
            <a:normAutofit/>
          </a:bodyPr>
          <a:lstStyle>
            <a:lvl1pPr algn="l">
              <a:defRPr sz="8500" b="0" spc="-264">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8" name="Subtitle 2"/>
          <p:cNvSpPr>
            <a:spLocks noGrp="1"/>
          </p:cNvSpPr>
          <p:nvPr>
            <p:ph type="subTitle" idx="1"/>
          </p:nvPr>
        </p:nvSpPr>
        <p:spPr>
          <a:xfrm>
            <a:off x="694308" y="3693675"/>
            <a:ext cx="7429500" cy="754025"/>
          </a:xfrm>
        </p:spPr>
        <p:txBody>
          <a:bodyPr anchor="b">
            <a:normAutofit/>
          </a:bodyPr>
          <a:lstStyle>
            <a:lvl1pPr marL="0" indent="0" algn="l">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910000" y="1825625"/>
            <a:ext cx="4082988"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5134870" y="1825625"/>
            <a:ext cx="4090093"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6"/>
            <a:ext cx="8543925" cy="1325563"/>
          </a:xfrm>
        </p:spPr>
        <p:txBody>
          <a:bodyPr/>
          <a:lstStyle/>
          <a:p>
            <a:r>
              <a:rPr lang="es-ES_tradnl"/>
              <a:t>Clic para editar título</a:t>
            </a:r>
            <a:endParaRPr lang="en-US" dirty="0"/>
          </a:p>
        </p:txBody>
      </p:sp>
      <p:sp>
        <p:nvSpPr>
          <p:cNvPr id="3" name="Text Placeholder 2"/>
          <p:cNvSpPr>
            <a:spLocks noGrp="1"/>
          </p:cNvSpPr>
          <p:nvPr>
            <p:ph type="body" idx="1"/>
          </p:nvPr>
        </p:nvSpPr>
        <p:spPr>
          <a:xfrm>
            <a:off x="910000" y="1681163"/>
            <a:ext cx="4082988" cy="823912"/>
          </a:xfrm>
        </p:spPr>
        <p:txBody>
          <a:bodyPr anchor="b"/>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4" name="Content Placeholder 3"/>
          <p:cNvSpPr>
            <a:spLocks noGrp="1"/>
          </p:cNvSpPr>
          <p:nvPr>
            <p:ph sz="half" idx="2"/>
          </p:nvPr>
        </p:nvSpPr>
        <p:spPr>
          <a:xfrm>
            <a:off x="910000" y="2505075"/>
            <a:ext cx="40829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5134871" y="1681163"/>
            <a:ext cx="4091382" cy="823912"/>
          </a:xfrm>
        </p:spPr>
        <p:txBody>
          <a:bodyPr vert="horz" lIns="80456" tIns="40228" rIns="80456" bIns="40228" rtlCol="0" anchor="b">
            <a:norm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6" name="Content Placeholder 5"/>
          <p:cNvSpPr>
            <a:spLocks noGrp="1"/>
          </p:cNvSpPr>
          <p:nvPr>
            <p:ph sz="quarter" idx="4"/>
          </p:nvPr>
        </p:nvSpPr>
        <p:spPr>
          <a:xfrm>
            <a:off x="5134871" y="2505075"/>
            <a:ext cx="4091382"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1/15/19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Content Placeholder 2"/>
          <p:cNvSpPr>
            <a:spLocks noGrp="1"/>
          </p:cNvSpPr>
          <p:nvPr>
            <p:ph idx="1"/>
          </p:nvPr>
        </p:nvSpPr>
        <p:spPr>
          <a:xfrm>
            <a:off x="4211340" y="987426"/>
            <a:ext cx="5014913" cy="487362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F7D1BD23-6E54-4D9D-AD88-A2813C73CC25}"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471A834-4F3C-4AF9-9C74-05EC35A0F29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80456" tIns="40228" rIns="80456" bIns="40228"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910000" y="1825625"/>
            <a:ext cx="8314963" cy="4351338"/>
          </a:xfrm>
          <a:prstGeom prst="rect">
            <a:avLst/>
          </a:prstGeom>
        </p:spPr>
        <p:txBody>
          <a:bodyPr vert="horz" lIns="80456" tIns="40228" rIns="80456" bIns="40228"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80456" tIns="40228" rIns="80456" bIns="40228" rtlCol="0" anchor="ctr"/>
          <a:lstStyle>
            <a:lvl1pPr algn="l">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1/15/19</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80456" tIns="40228" rIns="80456" bIns="40228" rtlCol="0" anchor="ctr"/>
          <a:lstStyle>
            <a:lvl1pPr algn="ct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80456" tIns="40228" rIns="80456" bIns="40228" rtlCol="0" anchor="ctr"/>
          <a:lstStyle>
            <a:lvl1pPr algn="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804565" rtl="0" eaLnBrk="1" latinLnBrk="0" hangingPunct="1">
        <a:lnSpc>
          <a:spcPct val="90000"/>
        </a:lnSpc>
        <a:spcBef>
          <a:spcPct val="0"/>
        </a:spcBef>
        <a:buNone/>
        <a:defRPr sz="48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01142" indent="-201142" algn="l" defTabSz="804565" rtl="0" eaLnBrk="1" latinLnBrk="0" hangingPunct="1">
        <a:lnSpc>
          <a:spcPct val="90000"/>
        </a:lnSpc>
        <a:spcBef>
          <a:spcPts val="880"/>
        </a:spcBef>
        <a:buFont typeface="Arial" panose="020B0604020202020204" pitchFamily="34" charset="0"/>
        <a:buChar char="•"/>
        <a:defRPr sz="2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03424" indent="-201142" algn="l" defTabSz="804565" rtl="0" eaLnBrk="1" latinLnBrk="0" hangingPunct="1">
        <a:lnSpc>
          <a:spcPct val="90000"/>
        </a:lnSpc>
        <a:spcBef>
          <a:spcPts val="44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005706" indent="-201142" algn="l" defTabSz="804565" rtl="0" eaLnBrk="1" latinLnBrk="0" hangingPunct="1">
        <a:lnSpc>
          <a:spcPct val="90000"/>
        </a:lnSpc>
        <a:spcBef>
          <a:spcPts val="44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407989"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10271"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12555"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6pPr>
      <a:lvl7pPr marL="2614837"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7pPr>
      <a:lvl8pPr marL="3017119"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8pPr>
      <a:lvl9pPr marL="3419402"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04565" rtl="0" eaLnBrk="1" latinLnBrk="0" hangingPunct="1">
        <a:defRPr sz="1600" kern="1200">
          <a:solidFill>
            <a:schemeClr val="tx1"/>
          </a:solidFill>
          <a:latin typeface="+mn-lt"/>
          <a:ea typeface="+mn-ea"/>
          <a:cs typeface="+mn-cs"/>
        </a:defRPr>
      </a:lvl1pPr>
      <a:lvl2pPr marL="402282" algn="l" defTabSz="804565" rtl="0" eaLnBrk="1" latinLnBrk="0" hangingPunct="1">
        <a:defRPr sz="1600" kern="1200">
          <a:solidFill>
            <a:schemeClr val="tx1"/>
          </a:solidFill>
          <a:latin typeface="+mn-lt"/>
          <a:ea typeface="+mn-ea"/>
          <a:cs typeface="+mn-cs"/>
        </a:defRPr>
      </a:lvl2pPr>
      <a:lvl3pPr marL="804565" algn="l" defTabSz="804565" rtl="0" eaLnBrk="1" latinLnBrk="0" hangingPunct="1">
        <a:defRPr sz="1600" kern="1200">
          <a:solidFill>
            <a:schemeClr val="tx1"/>
          </a:solidFill>
          <a:latin typeface="+mn-lt"/>
          <a:ea typeface="+mn-ea"/>
          <a:cs typeface="+mn-cs"/>
        </a:defRPr>
      </a:lvl3pPr>
      <a:lvl4pPr marL="1206848" algn="l" defTabSz="804565" rtl="0" eaLnBrk="1" latinLnBrk="0" hangingPunct="1">
        <a:defRPr sz="1600" kern="1200">
          <a:solidFill>
            <a:schemeClr val="tx1"/>
          </a:solidFill>
          <a:latin typeface="+mn-lt"/>
          <a:ea typeface="+mn-ea"/>
          <a:cs typeface="+mn-cs"/>
        </a:defRPr>
      </a:lvl4pPr>
      <a:lvl5pPr marL="1609131" algn="l" defTabSz="804565" rtl="0" eaLnBrk="1" latinLnBrk="0" hangingPunct="1">
        <a:defRPr sz="1600" kern="1200">
          <a:solidFill>
            <a:schemeClr val="tx1"/>
          </a:solidFill>
          <a:latin typeface="+mn-lt"/>
          <a:ea typeface="+mn-ea"/>
          <a:cs typeface="+mn-cs"/>
        </a:defRPr>
      </a:lvl5pPr>
      <a:lvl6pPr marL="2011413" algn="l" defTabSz="804565" rtl="0" eaLnBrk="1" latinLnBrk="0" hangingPunct="1">
        <a:defRPr sz="1600" kern="1200">
          <a:solidFill>
            <a:schemeClr val="tx1"/>
          </a:solidFill>
          <a:latin typeface="+mn-lt"/>
          <a:ea typeface="+mn-ea"/>
          <a:cs typeface="+mn-cs"/>
        </a:defRPr>
      </a:lvl6pPr>
      <a:lvl7pPr marL="2413695" algn="l" defTabSz="804565" rtl="0" eaLnBrk="1" latinLnBrk="0" hangingPunct="1">
        <a:defRPr sz="1600" kern="1200">
          <a:solidFill>
            <a:schemeClr val="tx1"/>
          </a:solidFill>
          <a:latin typeface="+mn-lt"/>
          <a:ea typeface="+mn-ea"/>
          <a:cs typeface="+mn-cs"/>
        </a:defRPr>
      </a:lvl7pPr>
      <a:lvl8pPr marL="2815978" algn="l" defTabSz="804565" rtl="0" eaLnBrk="1" latinLnBrk="0" hangingPunct="1">
        <a:defRPr sz="1600" kern="1200">
          <a:solidFill>
            <a:schemeClr val="tx1"/>
          </a:solidFill>
          <a:latin typeface="+mn-lt"/>
          <a:ea typeface="+mn-ea"/>
          <a:cs typeface="+mn-cs"/>
        </a:defRPr>
      </a:lvl8pPr>
      <a:lvl9pPr marL="3218261" algn="l" defTabSz="80456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laboraeducacion30.juntadeandalucia.es/educacion/colabora/web/vivir-y-sentir-la-memoria/inicio" TargetMode="External"/><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mapamemoriagranada.es/lugares/primer-franquismo/" TargetMode="External"/><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hyperlink" Target="http://www.mapamemoriagranada.es/lugares/guerra-civil/"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www.ideal.es/hemerotecadegranada/refugios-guerra-civil-20180522100100-nt.html" TargetMode="External"/><Relationship Id="rId5" Type="http://schemas.openxmlformats.org/officeDocument/2006/relationships/hyperlink" Target="https://www.youtube.com/watch?v=I78HDDo5JAA" TargetMode="External"/><Relationship Id="rId4" Type="http://schemas.openxmlformats.org/officeDocument/2006/relationships/image" Target="../media/image5.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descr="simbpg10">
            <a:extLst>
              <a:ext uri="{FF2B5EF4-FFF2-40B4-BE49-F238E27FC236}">
                <a16:creationId xmlns:a16="http://schemas.microsoft.com/office/drawing/2014/main" id="{06B0D8F0-EEEA-FA4B-AE31-5C263BDAFD1A}"/>
              </a:ext>
            </a:extLst>
          </p:cNvPr>
          <p:cNvPicPr>
            <a:picLocks noChangeAspect="1"/>
          </p:cNvPicPr>
          <p:nvPr/>
        </p:nvPicPr>
        <p:blipFill>
          <a:blip r:embed="rId2" cstate="print"/>
          <a:srcRect/>
          <a:stretch>
            <a:fillRect/>
          </a:stretch>
        </p:blipFill>
        <p:spPr bwMode="auto">
          <a:xfrm>
            <a:off x="0" y="3292"/>
            <a:ext cx="4826535" cy="6858000"/>
          </a:xfrm>
          <a:prstGeom prst="rect">
            <a:avLst/>
          </a:prstGeom>
          <a:noFill/>
          <a:ln w="9525">
            <a:noFill/>
            <a:miter lim="800000"/>
            <a:headEnd/>
            <a:tailEnd/>
          </a:ln>
        </p:spPr>
      </p:pic>
      <p:pic>
        <p:nvPicPr>
          <p:cNvPr id="2" name="Imagen 1">
            <a:hlinkClick r:id="rId3"/>
            <a:extLst>
              <a:ext uri="{FF2B5EF4-FFF2-40B4-BE49-F238E27FC236}">
                <a16:creationId xmlns:a16="http://schemas.microsoft.com/office/drawing/2014/main" id="{CB96EC50-3125-6043-930C-C70C093661AE}"/>
              </a:ext>
            </a:extLst>
          </p:cNvPr>
          <p:cNvPicPr>
            <a:picLocks noChangeAspect="1"/>
          </p:cNvPicPr>
          <p:nvPr/>
        </p:nvPicPr>
        <p:blipFill>
          <a:blip r:embed="rId4"/>
          <a:stretch>
            <a:fillRect/>
          </a:stretch>
        </p:blipFill>
        <p:spPr>
          <a:xfrm>
            <a:off x="5568616" y="2151596"/>
            <a:ext cx="3665508" cy="1686478"/>
          </a:xfrm>
          <a:prstGeom prst="rect">
            <a:avLst/>
          </a:prstGeom>
        </p:spPr>
      </p:pic>
      <p:pic>
        <p:nvPicPr>
          <p:cNvPr id="4" name="Imagen 3">
            <a:extLst>
              <a:ext uri="{FF2B5EF4-FFF2-40B4-BE49-F238E27FC236}">
                <a16:creationId xmlns:a16="http://schemas.microsoft.com/office/drawing/2014/main" id="{4B43CFF1-48E3-8549-B889-BACDB023555D}"/>
              </a:ext>
            </a:extLst>
          </p:cNvPr>
          <p:cNvPicPr>
            <a:picLocks noChangeAspect="1"/>
          </p:cNvPicPr>
          <p:nvPr/>
        </p:nvPicPr>
        <p:blipFill>
          <a:blip r:embed="rId5"/>
          <a:stretch>
            <a:fillRect/>
          </a:stretch>
        </p:blipFill>
        <p:spPr>
          <a:xfrm>
            <a:off x="6404420" y="4395485"/>
            <a:ext cx="1993900" cy="1587500"/>
          </a:xfrm>
          <a:prstGeom prst="rect">
            <a:avLst/>
          </a:prstGeom>
        </p:spPr>
      </p:pic>
    </p:spTree>
    <p:extLst>
      <p:ext uri="{BB962C8B-B14F-4D97-AF65-F5344CB8AC3E}">
        <p14:creationId xmlns:p14="http://schemas.microsoft.com/office/powerpoint/2010/main" val="58927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B96EC50-3125-6043-930C-C70C093661AE}"/>
              </a:ext>
            </a:extLst>
          </p:cNvPr>
          <p:cNvPicPr>
            <a:picLocks noChangeAspect="1"/>
          </p:cNvPicPr>
          <p:nvPr/>
        </p:nvPicPr>
        <p:blipFill>
          <a:blip r:embed="rId2"/>
          <a:stretch>
            <a:fillRect/>
          </a:stretch>
        </p:blipFill>
        <p:spPr>
          <a:xfrm>
            <a:off x="4346408" y="2184400"/>
            <a:ext cx="2705100" cy="1244600"/>
          </a:xfrm>
          <a:prstGeom prst="rect">
            <a:avLst/>
          </a:prstGeom>
        </p:spPr>
      </p:pic>
      <p:sp>
        <p:nvSpPr>
          <p:cNvPr id="14" name="Rectangle 30">
            <a:extLst>
              <a:ext uri="{FF2B5EF4-FFF2-40B4-BE49-F238E27FC236}">
                <a16:creationId xmlns:a16="http://schemas.microsoft.com/office/drawing/2014/main" id="{62676381-216C-5741-AA5C-71FABE1AA6B5}"/>
              </a:ext>
            </a:extLst>
          </p:cNvPr>
          <p:cNvSpPr>
            <a:spLocks noChangeArrowheads="1"/>
          </p:cNvSpPr>
          <p:nvPr/>
        </p:nvSpPr>
        <p:spPr bwMode="auto">
          <a:xfrm>
            <a:off x="-1" y="0"/>
            <a:ext cx="1845945" cy="6858000"/>
          </a:xfrm>
          <a:prstGeom prst="rect">
            <a:avLst/>
          </a:prstGeom>
          <a:solidFill>
            <a:srgbClr val="069049"/>
          </a:solidFill>
          <a:ln>
            <a:noFill/>
          </a:ln>
          <a:extLst>
            <a:ext uri="{91240B29-F687-4f45-9708-019B960494DF}">
              <a14:hiddenLine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w="9525">
                <a:solidFill>
                  <a:srgbClr val="000000"/>
                </a:solidFill>
                <a:miter lim="800000"/>
                <a:headEnd/>
                <a:tailEnd/>
              </a14:hiddenLine>
            </a:ext>
          </a:extLst>
        </p:spPr>
        <p:txBody>
          <a:bodyPr rot="0" vert="horz" wrap="square" lIns="0" tIns="0" rIns="0" bIns="0" anchor="t" anchorCtr="0" upright="1">
            <a:spAutoFit/>
          </a:bodyPr>
          <a:lstStyle/>
          <a:p>
            <a:endParaRPr lang="es-ES_tradnl"/>
          </a:p>
        </p:txBody>
      </p:sp>
      <p:sp>
        <p:nvSpPr>
          <p:cNvPr id="15" name="Rectángulo 14">
            <a:extLst>
              <a:ext uri="{FF2B5EF4-FFF2-40B4-BE49-F238E27FC236}">
                <a16:creationId xmlns:a16="http://schemas.microsoft.com/office/drawing/2014/main" id="{679A3179-F3B0-B44F-A043-C7A6CEE385DC}"/>
              </a:ext>
            </a:extLst>
          </p:cNvPr>
          <p:cNvSpPr/>
          <p:nvPr/>
        </p:nvSpPr>
        <p:spPr>
          <a:xfrm rot="16200000">
            <a:off x="-890345" y="3105832"/>
            <a:ext cx="3630033" cy="646331"/>
          </a:xfrm>
          <a:prstGeom prst="rect">
            <a:avLst/>
          </a:prstGeom>
          <a:noFill/>
        </p:spPr>
        <p:txBody>
          <a:bodyPr wrap="none" lIns="91440" tIns="45720" rIns="91440" bIns="45720">
            <a:spAutoFit/>
          </a:bodyPr>
          <a:lstStyle/>
          <a:p>
            <a:pPr algn="ctr"/>
            <a:r>
              <a:rPr lang="es-ES" sz="3600" b="1" cap="none" spc="0"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LA REPRESIÓN</a:t>
            </a:r>
          </a:p>
        </p:txBody>
      </p:sp>
      <p:sp>
        <p:nvSpPr>
          <p:cNvPr id="9" name="Rectángulo 8">
            <a:extLst>
              <a:ext uri="{FF2B5EF4-FFF2-40B4-BE49-F238E27FC236}">
                <a16:creationId xmlns:a16="http://schemas.microsoft.com/office/drawing/2014/main" id="{6A544593-E9E3-4B42-B18D-08FF9C023B63}"/>
              </a:ext>
            </a:extLst>
          </p:cNvPr>
          <p:cNvSpPr/>
          <p:nvPr/>
        </p:nvSpPr>
        <p:spPr>
          <a:xfrm>
            <a:off x="2650167" y="3598015"/>
            <a:ext cx="6097631" cy="523220"/>
          </a:xfrm>
          <a:prstGeom prst="rect">
            <a:avLst/>
          </a:prstGeom>
          <a:noFill/>
        </p:spPr>
        <p:txBody>
          <a:bodyPr wrap="none" lIns="91440" tIns="45720" rIns="91440" bIns="45720">
            <a:spAutoFit/>
          </a:bodyPr>
          <a:lstStyle/>
          <a:p>
            <a:pPr algn="ctr"/>
            <a:r>
              <a:rPr lang="es-ES" sz="2800" cap="none" spc="0" dirty="0">
                <a:ln w="9525">
                  <a:solidFill>
                    <a:schemeClr val="bg1"/>
                  </a:solidFill>
                  <a:prstDash val="solid"/>
                </a:ln>
                <a:solidFill>
                  <a:schemeClr val="accent5"/>
                </a:solidFill>
                <a:effectLst>
                  <a:outerShdw blurRad="12700" dist="38100" dir="2700000" algn="tl" rotWithShape="0">
                    <a:schemeClr val="bg1">
                      <a:lumMod val="50000"/>
                    </a:schemeClr>
                  </a:outerShdw>
                </a:effectLst>
                <a:latin typeface="Arial Narrow" panose="020B0604020202020204" pitchFamily="34" charset="0"/>
                <a:cs typeface="Arial Narrow" panose="020B0604020202020204" pitchFamily="34" charset="0"/>
              </a:rPr>
              <a:t>LA HISTORIA DE LOS HERMANOS QUERO</a:t>
            </a:r>
          </a:p>
        </p:txBody>
      </p:sp>
    </p:spTree>
    <p:extLst>
      <p:ext uri="{BB962C8B-B14F-4D97-AF65-F5344CB8AC3E}">
        <p14:creationId xmlns:p14="http://schemas.microsoft.com/office/powerpoint/2010/main" val="2168938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32264"/>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47789"/>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15261"/>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11" name="Imagen 10" descr="Captura de pantalla 2018-05-05 a las 22.36.46.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7041" y="725752"/>
            <a:ext cx="675381" cy="613400"/>
          </a:xfrm>
          <a:prstGeom prst="rect">
            <a:avLst/>
          </a:prstGeom>
        </p:spPr>
      </p:pic>
      <p:sp>
        <p:nvSpPr>
          <p:cNvPr id="14" name="CuadroTexto 13"/>
          <p:cNvSpPr txBox="1"/>
          <p:nvPr/>
        </p:nvSpPr>
        <p:spPr>
          <a:xfrm>
            <a:off x="399416" y="1209404"/>
            <a:ext cx="4342356" cy="4832092"/>
          </a:xfrm>
          <a:prstGeom prst="rect">
            <a:avLst/>
          </a:prstGeom>
          <a:noFill/>
        </p:spPr>
        <p:txBody>
          <a:bodyPr wrap="square" rtlCol="0">
            <a:spAutoFit/>
          </a:bodyPr>
          <a:lstStyle/>
          <a:p>
            <a:pPr algn="just">
              <a:defRPr sz="1400" b="1">
                <a:latin typeface="Arial Narrow"/>
                <a:ea typeface="Arial Narrow"/>
                <a:cs typeface="Arial Narrow"/>
                <a:sym typeface="Arial Narrow"/>
              </a:defRPr>
            </a:pPr>
            <a:r>
              <a:rPr lang="es-ES" sz="1400" b="1" dirty="0">
                <a:solidFill>
                  <a:schemeClr val="bg1"/>
                </a:solidFill>
                <a:latin typeface="Arial Narrow"/>
                <a:cs typeface="Arial Narrow"/>
              </a:rPr>
              <a:t>	Granada no vivió ajena a la Guerra Civil. Si bien es cierto que en la ciudad no se registraron numerosos combates, en los primeros tras el golpe de Estado se produjeron enfrentamientos armados entre los sublevados al gobierno republicano y los defensores del orden constitucional. </a:t>
            </a:r>
          </a:p>
          <a:p>
            <a:pPr algn="just">
              <a:defRPr sz="1400" b="1">
                <a:latin typeface="Arial Narrow"/>
                <a:ea typeface="Arial Narrow"/>
                <a:cs typeface="Arial Narrow"/>
                <a:sym typeface="Arial Narrow"/>
              </a:defRPr>
            </a:pPr>
            <a:r>
              <a:rPr lang="es-ES" sz="1400" b="1" dirty="0">
                <a:solidFill>
                  <a:schemeClr val="bg1"/>
                </a:solidFill>
                <a:latin typeface="Arial Narrow"/>
                <a:cs typeface="Arial Narrow"/>
              </a:rPr>
              <a:t>	Los tiroteos se localizaron sobre todo en el barrio del Albaicín, feudo de la clase trabajadora granadina y sus organizaciones sindicales. Sin embargo, la represión alcanzó todos los rincones de la capital y afectó a personas de muy variada condición. </a:t>
            </a:r>
          </a:p>
          <a:p>
            <a:pPr algn="just">
              <a:defRPr sz="1400" b="1">
                <a:latin typeface="Arial Narrow"/>
                <a:ea typeface="Arial Narrow"/>
                <a:cs typeface="Arial Narrow"/>
                <a:sym typeface="Arial Narrow"/>
              </a:defRPr>
            </a:pPr>
            <a:r>
              <a:rPr lang="es-ES" sz="1400" b="1" dirty="0">
                <a:solidFill>
                  <a:schemeClr val="bg1"/>
                </a:solidFill>
                <a:latin typeface="Arial Narrow"/>
                <a:cs typeface="Arial Narrow"/>
              </a:rPr>
              <a:t>	</a:t>
            </a:r>
          </a:p>
          <a:p>
            <a:pPr algn="just">
              <a:defRPr sz="1400" b="1">
                <a:latin typeface="Arial Narrow"/>
                <a:ea typeface="Arial Narrow"/>
                <a:cs typeface="Arial Narrow"/>
                <a:sym typeface="Arial Narrow"/>
              </a:defRPr>
            </a:pPr>
            <a:r>
              <a:rPr lang="es-ES" sz="1400" b="1" dirty="0">
                <a:solidFill>
                  <a:schemeClr val="bg1"/>
                </a:solidFill>
                <a:latin typeface="Arial Narrow"/>
                <a:cs typeface="Arial Narrow"/>
              </a:rPr>
              <a:t>	Seguramente te has perdido más de una vez por las calles del Albaicín y del centro de la ciudad. Pero, ¿conoces todas las historias que esconden los rincones de Granada?, ¿sabías que el callejero granadino se convirtió en escenario de múltiples acciones de oposición a la Dictadura franquista?, ¿has oído hablar de los hermanos Quero?</a:t>
            </a:r>
          </a:p>
          <a:p>
            <a:pPr algn="just">
              <a:defRPr sz="1400" b="1">
                <a:latin typeface="Arial Narrow"/>
                <a:ea typeface="Arial Narrow"/>
                <a:cs typeface="Arial Narrow"/>
                <a:sym typeface="Arial Narrow"/>
              </a:defRPr>
            </a:pPr>
            <a:r>
              <a:rPr lang="es-ES" sz="1400" b="1" dirty="0">
                <a:solidFill>
                  <a:schemeClr val="bg1"/>
                </a:solidFill>
                <a:latin typeface="Arial Narrow"/>
                <a:cs typeface="Arial Narrow"/>
              </a:rPr>
              <a:t>	Los hermanos Quero articularon en Granada uno de los pocos grupos que practicaron la guerrilla urbana en España. </a:t>
            </a:r>
          </a:p>
        </p:txBody>
      </p:sp>
      <p:sp>
        <p:nvSpPr>
          <p:cNvPr id="15" name="CuadroTexto 14"/>
          <p:cNvSpPr txBox="1"/>
          <p:nvPr/>
        </p:nvSpPr>
        <p:spPr>
          <a:xfrm>
            <a:off x="5346014" y="1310131"/>
            <a:ext cx="4073409" cy="1600438"/>
          </a:xfrm>
          <a:prstGeom prst="rect">
            <a:avLst/>
          </a:prstGeom>
          <a:noFill/>
        </p:spPr>
        <p:txBody>
          <a:bodyPr wrap="square" rtlCol="0">
            <a:spAutoFit/>
          </a:bodyPr>
          <a:lstStyle/>
          <a:p>
            <a:pPr algn="just">
              <a:defRPr sz="1400" b="1">
                <a:latin typeface="Arial Narrow"/>
                <a:ea typeface="Arial Narrow"/>
                <a:cs typeface="Arial Narrow"/>
                <a:sym typeface="Arial Narrow"/>
              </a:defRPr>
            </a:pPr>
            <a:r>
              <a:rPr lang="es-ES" sz="1400" b="1" dirty="0">
                <a:solidFill>
                  <a:schemeClr val="bg1"/>
                </a:solidFill>
                <a:latin typeface="Arial Narrow"/>
                <a:cs typeface="Arial Narrow"/>
              </a:rPr>
              <a:t>	Con esta actividad conocerás la fascinante historia de los Quero. Su actividad guerrillera y la espectacularidad de las acciones los convirtieron en mito, incluso para la propia Dictadura. </a:t>
            </a:r>
          </a:p>
          <a:p>
            <a:pPr algn="just">
              <a:defRPr sz="1400" b="1">
                <a:latin typeface="Arial Narrow"/>
                <a:ea typeface="Arial Narrow"/>
                <a:cs typeface="Arial Narrow"/>
                <a:sym typeface="Arial Narrow"/>
              </a:defRPr>
            </a:pPr>
            <a:r>
              <a:rPr lang="es-ES" sz="1400" b="1" dirty="0">
                <a:solidFill>
                  <a:schemeClr val="bg1"/>
                </a:solidFill>
                <a:latin typeface="Arial Narrow"/>
                <a:cs typeface="Arial Narrow"/>
              </a:rPr>
              <a:t>	Además, reflexionarás sobre el papel que jugó la oposición al Franquismo en los primeros años de la posguerra. </a:t>
            </a:r>
          </a:p>
        </p:txBody>
      </p:sp>
      <p:sp>
        <p:nvSpPr>
          <p:cNvPr id="16" name="CuadroTexto 15"/>
          <p:cNvSpPr txBox="1"/>
          <p:nvPr/>
        </p:nvSpPr>
        <p:spPr>
          <a:xfrm>
            <a:off x="5355040" y="4127830"/>
            <a:ext cx="4065846" cy="2031325"/>
          </a:xfrm>
          <a:prstGeom prst="rect">
            <a:avLst/>
          </a:prstGeom>
          <a:noFill/>
        </p:spPr>
        <p:txBody>
          <a:bodyPr wrap="square" rtlCol="0">
            <a:spAutoFit/>
          </a:bodyPr>
          <a:lstStyle/>
          <a:p>
            <a:pPr marL="342900" indent="-342900" algn="just">
              <a:buFont typeface="+mj-lt"/>
              <a:buAutoNum type="arabicPeriod"/>
              <a:defRPr sz="1400" b="1">
                <a:latin typeface="Arial Narrow"/>
                <a:ea typeface="Arial Narrow"/>
                <a:cs typeface="Arial Narrow"/>
                <a:sym typeface="Arial Narrow"/>
              </a:defRPr>
            </a:pPr>
            <a:r>
              <a:rPr lang="es-ES" sz="1400" b="1" dirty="0">
                <a:solidFill>
                  <a:schemeClr val="bg1"/>
                </a:solidFill>
                <a:latin typeface="Arial Narrow"/>
                <a:cs typeface="Arial Narrow"/>
              </a:rPr>
              <a:t>Únete con tus compañeros en un equipo de cuatro miembros.</a:t>
            </a:r>
          </a:p>
          <a:p>
            <a:pPr marL="342900" indent="-342900" algn="just">
              <a:buFont typeface="+mj-lt"/>
              <a:buAutoNum type="arabicPeriod"/>
              <a:defRPr sz="1400" b="1">
                <a:latin typeface="Arial Narrow"/>
                <a:ea typeface="Arial Narrow"/>
                <a:cs typeface="Arial Narrow"/>
                <a:sym typeface="Arial Narrow"/>
              </a:defRPr>
            </a:pPr>
            <a:r>
              <a:rPr lang="es-ES" sz="1400" b="1" dirty="0">
                <a:solidFill>
                  <a:schemeClr val="bg1"/>
                </a:solidFill>
                <a:latin typeface="Arial Narrow"/>
                <a:cs typeface="Arial Narrow"/>
              </a:rPr>
              <a:t>Busca </a:t>
            </a:r>
            <a:r>
              <a:rPr lang="es-ES" sz="1400" b="1" dirty="0">
                <a:solidFill>
                  <a:srgbClr val="0000FF"/>
                </a:solidFill>
                <a:latin typeface="Arial Narrow"/>
                <a:cs typeface="Arial Narrow"/>
                <a:hlinkClick r:id="rId3">
                  <a:extLst>
                    <a:ext uri="{A12FA001-AC4F-418D-AE19-62706E023703}">
                      <ahyp:hlinkClr xmlns:ahyp="http://schemas.microsoft.com/office/drawing/2018/hyperlinkcolor" val="tx"/>
                    </a:ext>
                  </a:extLst>
                </a:hlinkClick>
              </a:rPr>
              <a:t>información</a:t>
            </a:r>
            <a:r>
              <a:rPr lang="es-ES" sz="1400" b="1" dirty="0">
                <a:solidFill>
                  <a:schemeClr val="bg1"/>
                </a:solidFill>
                <a:latin typeface="Arial Narrow"/>
                <a:cs typeface="Arial Narrow"/>
              </a:rPr>
              <a:t> sobre los episodios más famosos de los Quero y abrid una cuenta de Instagram o Twitter. </a:t>
            </a:r>
          </a:p>
          <a:p>
            <a:pPr marL="342900" indent="-342900" algn="just">
              <a:buFont typeface="+mj-lt"/>
              <a:buAutoNum type="arabicPeriod"/>
              <a:defRPr sz="1400" b="1">
                <a:latin typeface="Arial Narrow"/>
                <a:ea typeface="Arial Narrow"/>
                <a:cs typeface="Arial Narrow"/>
                <a:sym typeface="Arial Narrow"/>
              </a:defRPr>
            </a:pPr>
            <a:r>
              <a:rPr lang="es-ES" sz="1400" b="1" dirty="0">
                <a:solidFill>
                  <a:schemeClr val="bg1"/>
                </a:solidFill>
                <a:latin typeface="Arial Narrow"/>
                <a:cs typeface="Arial Narrow"/>
              </a:rPr>
              <a:t>Subid una foto de los lugares de la ciudad por donde actuaron y utiliza el hashtag #</a:t>
            </a:r>
            <a:r>
              <a:rPr lang="es-ES" sz="1400" b="1" dirty="0" err="1">
                <a:solidFill>
                  <a:schemeClr val="bg1"/>
                </a:solidFill>
                <a:latin typeface="Arial Narrow"/>
                <a:cs typeface="Arial Narrow"/>
              </a:rPr>
              <a:t>HermanosQuero</a:t>
            </a:r>
            <a:r>
              <a:rPr lang="es-ES" sz="1400" b="1" dirty="0">
                <a:solidFill>
                  <a:schemeClr val="bg1"/>
                </a:solidFill>
                <a:latin typeface="Arial Narrow"/>
                <a:cs typeface="Arial Narrow"/>
              </a:rPr>
              <a:t> acompañado de una breve reseña. </a:t>
            </a:r>
          </a:p>
        </p:txBody>
      </p:sp>
      <p:sp>
        <p:nvSpPr>
          <p:cNvPr id="19" name="Título 1"/>
          <p:cNvSpPr txBox="1">
            <a:spLocks/>
          </p:cNvSpPr>
          <p:nvPr/>
        </p:nvSpPr>
        <p:spPr>
          <a:xfrm>
            <a:off x="5355040" y="3619402"/>
            <a:ext cx="4065833" cy="506397"/>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HACER</a:t>
            </a:r>
          </a:p>
        </p:txBody>
      </p:sp>
      <p:sp>
        <p:nvSpPr>
          <p:cNvPr id="20" name="Título 1"/>
          <p:cNvSpPr txBox="1">
            <a:spLocks/>
          </p:cNvSpPr>
          <p:nvPr/>
        </p:nvSpPr>
        <p:spPr>
          <a:xfrm>
            <a:off x="0" y="0"/>
            <a:ext cx="9906000" cy="735821"/>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800" b="1" spc="0" dirty="0">
                <a:ln w="11430"/>
                <a:solidFill>
                  <a:schemeClr val="accent5">
                    <a:lumMod val="75000"/>
                  </a:schemeClr>
                </a:solidFill>
                <a:effectLst>
                  <a:outerShdw blurRad="80000" dist="40000" dir="5040000" algn="tl">
                    <a:srgbClr val="000000">
                      <a:alpha val="30000"/>
                    </a:srgbClr>
                  </a:outerShdw>
                </a:effectLst>
              </a:rPr>
              <a:t>LA HISTORIA DE LOS HERMANOS QUERO</a:t>
            </a:r>
          </a:p>
        </p:txBody>
      </p:sp>
      <p:sp>
        <p:nvSpPr>
          <p:cNvPr id="22" name="Título 1"/>
          <p:cNvSpPr txBox="1">
            <a:spLocks/>
          </p:cNvSpPr>
          <p:nvPr/>
        </p:nvSpPr>
        <p:spPr>
          <a:xfrm>
            <a:off x="5344564" y="771082"/>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PENSAR</a:t>
            </a:r>
          </a:p>
        </p:txBody>
      </p:sp>
      <p:sp>
        <p:nvSpPr>
          <p:cNvPr id="23" name="Título 1"/>
          <p:cNvSpPr txBox="1">
            <a:spLocks/>
          </p:cNvSpPr>
          <p:nvPr/>
        </p:nvSpPr>
        <p:spPr>
          <a:xfrm>
            <a:off x="399416" y="747876"/>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17" name="Rectángulo 16"/>
          <p:cNvSpPr/>
          <p:nvPr/>
        </p:nvSpPr>
        <p:spPr>
          <a:xfrm>
            <a:off x="0" y="6585319"/>
            <a:ext cx="8971472"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4" name="Imagen 23" descr="Captura de pantalla 2018-05-05 a las 22.36.25.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25" name="Imagen 24" descr="Captura de pantalla 2018-05-05 a las 22.36.04.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88939"/>
            <a:ext cx="742769" cy="645584"/>
          </a:xfrm>
          <a:prstGeom prst="rect">
            <a:avLst/>
          </a:prstGeom>
        </p:spPr>
      </p:pic>
      <p:sp>
        <p:nvSpPr>
          <p:cNvPr id="30"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1" name="Picture 7" descr="C:\Users\tres\Downloads\IMG_4560.PNG"/>
          <p:cNvPicPr>
            <a:picLocks noChangeAspect="1" noChangeArrowheads="1"/>
          </p:cNvPicPr>
          <p:nvPr/>
        </p:nvPicPr>
        <p:blipFill>
          <a:blip r:embed="rId6"/>
          <a:srcRect/>
          <a:stretch>
            <a:fillRect/>
          </a:stretch>
        </p:blipFill>
        <p:spPr bwMode="auto">
          <a:xfrm>
            <a:off x="9426246" y="6429395"/>
            <a:ext cx="396000" cy="396000"/>
          </a:xfrm>
          <a:prstGeom prst="rect">
            <a:avLst/>
          </a:prstGeom>
          <a:noFill/>
        </p:spPr>
      </p:pic>
      <p:pic>
        <p:nvPicPr>
          <p:cNvPr id="26" name="Macintosh HD:private:var:folders:d5:zs6_3v7x4f16dl_t0xnm4_p40000gn:T:TemporaryItems:diseno-de-plantilla-de-instagram_23-2147671657.jpg" descr="Macintosh HD:private:var:folders:d5:zs6_3v7x4f16dl_t0xnm4_p40000gn:T:TemporaryItems:diseno-de-plantilla-de-instagram_23-2147671657.jpg">
            <a:extLst>
              <a:ext uri="{FF2B5EF4-FFF2-40B4-BE49-F238E27FC236}">
                <a16:creationId xmlns:a16="http://schemas.microsoft.com/office/drawing/2014/main" id="{3559BBD6-E915-4B4F-90C6-5F6473C1DC46}"/>
              </a:ext>
            </a:extLst>
          </p:cNvPr>
          <p:cNvPicPr>
            <a:picLocks noChangeAspect="1"/>
          </p:cNvPicPr>
          <p:nvPr/>
        </p:nvPicPr>
        <p:blipFill>
          <a:blip r:embed="rId7">
            <a:extLst/>
          </a:blip>
          <a:srcRect l="23566" t="8156" r="24776" b="13447"/>
          <a:stretch>
            <a:fillRect/>
          </a:stretch>
        </p:blipFill>
        <p:spPr>
          <a:xfrm rot="516310">
            <a:off x="8711028" y="5879402"/>
            <a:ext cx="538941" cy="817893"/>
          </a:xfrm>
          <a:prstGeom prst="rect">
            <a:avLst/>
          </a:prstGeom>
          <a:ln w="12700">
            <a:miter lim="400000"/>
          </a:ln>
        </p:spPr>
      </p:pic>
    </p:spTree>
    <p:extLst>
      <p:ext uri="{BB962C8B-B14F-4D97-AF65-F5344CB8AC3E}">
        <p14:creationId xmlns:p14="http://schemas.microsoft.com/office/powerpoint/2010/main" val="86116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42506"/>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58031"/>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25503"/>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8" name="Imagen 7" descr="Captura de pantalla 2018-05-05 a las 22.36.25.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10" name="Imagen 9" descr="Captura de pantalla 2018-05-05 a las 22.36.04.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99181"/>
            <a:ext cx="742769" cy="645584"/>
          </a:xfrm>
          <a:prstGeom prst="rect">
            <a:avLst/>
          </a:prstGeom>
        </p:spPr>
      </p:pic>
      <p:pic>
        <p:nvPicPr>
          <p:cNvPr id="11" name="Imagen 10" descr="Captura de pantalla 2018-05-05 a las 22.36.46.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7355" y="749000"/>
            <a:ext cx="675381" cy="613400"/>
          </a:xfrm>
          <a:prstGeom prst="rect">
            <a:avLst/>
          </a:prstGeom>
        </p:spPr>
      </p:pic>
      <p:sp>
        <p:nvSpPr>
          <p:cNvPr id="14" name="CuadroTexto 13"/>
          <p:cNvSpPr txBox="1"/>
          <p:nvPr/>
        </p:nvSpPr>
        <p:spPr>
          <a:xfrm>
            <a:off x="408939" y="1096225"/>
            <a:ext cx="4332831" cy="5401479"/>
          </a:xfrm>
          <a:prstGeom prst="rect">
            <a:avLst/>
          </a:prstGeom>
          <a:noFill/>
          <a:effectLst/>
        </p:spPr>
        <p:txBody>
          <a:bodyPr wrap="square" rtlCol="0">
            <a:spAutoFit/>
          </a:bodyPr>
          <a:lstStyle/>
          <a:p>
            <a:pPr algn="just">
              <a:defRPr sz="1400" b="1">
                <a:latin typeface="Arial Narrow"/>
                <a:ea typeface="Arial Narrow"/>
                <a:cs typeface="Arial Narrow"/>
                <a:sym typeface="Arial Narrow"/>
              </a:defRPr>
            </a:pPr>
            <a:r>
              <a:rPr lang="es-ES" dirty="0">
                <a:solidFill>
                  <a:schemeClr val="bg1"/>
                </a:solidFill>
              </a:rPr>
              <a:t>OBJETIVOS:</a:t>
            </a:r>
          </a:p>
          <a:p>
            <a:pPr marL="357188" indent="-195263" algn="just">
              <a:buSzPct val="100000"/>
              <a:buAutoNum type="arabicPeriod"/>
              <a:defRPr sz="1400" b="1">
                <a:latin typeface="Arial Narrow"/>
                <a:ea typeface="Arial Narrow"/>
                <a:cs typeface="Arial Narrow"/>
                <a:sym typeface="Arial Narrow"/>
              </a:defRPr>
            </a:pPr>
            <a:r>
              <a:rPr lang="es-ES" dirty="0">
                <a:solidFill>
                  <a:schemeClr val="bg1"/>
                </a:solidFill>
              </a:rPr>
              <a:t>Buscar información de la guerrilla de los hermanos Quero.</a:t>
            </a:r>
          </a:p>
          <a:p>
            <a:pPr marL="357188" indent="-195263" algn="just">
              <a:buSzPct val="100000"/>
              <a:buAutoNum type="arabicPeriod"/>
              <a:defRPr sz="1400" b="1">
                <a:latin typeface="Arial Narrow"/>
                <a:ea typeface="Arial Narrow"/>
                <a:cs typeface="Arial Narrow"/>
                <a:sym typeface="Arial Narrow"/>
              </a:defRPr>
            </a:pPr>
            <a:r>
              <a:rPr lang="es-ES" dirty="0">
                <a:solidFill>
                  <a:schemeClr val="bg1"/>
                </a:solidFill>
              </a:rPr>
              <a:t>Relacionar las actividades de la guerrilla con la historia de Granada.</a:t>
            </a:r>
          </a:p>
          <a:p>
            <a:pPr marL="357188" indent="-195263" algn="just">
              <a:buSzPct val="100000"/>
              <a:buAutoNum type="arabicPeriod"/>
              <a:defRPr sz="1400" b="1">
                <a:latin typeface="Arial Narrow"/>
                <a:ea typeface="Arial Narrow"/>
                <a:cs typeface="Arial Narrow"/>
                <a:sym typeface="Arial Narrow"/>
              </a:defRPr>
            </a:pPr>
            <a:r>
              <a:rPr lang="es-ES" dirty="0">
                <a:solidFill>
                  <a:schemeClr val="bg1"/>
                </a:solidFill>
              </a:rPr>
              <a:t>Explorar el mapa de la ciudad y buscar los lugares significativos de la geografía urbana granadina.</a:t>
            </a:r>
          </a:p>
          <a:p>
            <a:pPr marL="161925" algn="just">
              <a:buSzPct val="100000"/>
              <a:defRPr sz="1400" b="1">
                <a:latin typeface="Arial Narrow"/>
                <a:ea typeface="Arial Narrow"/>
                <a:cs typeface="Arial Narrow"/>
                <a:sym typeface="Arial Narrow"/>
              </a:defRPr>
            </a:pPr>
            <a:endParaRPr lang="es-ES" sz="900" dirty="0">
              <a:solidFill>
                <a:schemeClr val="bg1"/>
              </a:solidFill>
            </a:endParaRPr>
          </a:p>
          <a:p>
            <a:pPr algn="just">
              <a:defRPr sz="1400" b="1">
                <a:latin typeface="Arial Narrow"/>
                <a:ea typeface="Arial Narrow"/>
                <a:cs typeface="Arial Narrow"/>
                <a:sym typeface="Arial Narrow"/>
              </a:defRPr>
            </a:pPr>
            <a:r>
              <a:rPr lang="es-ES" dirty="0">
                <a:solidFill>
                  <a:schemeClr val="bg1"/>
                </a:solidFill>
              </a:rPr>
              <a:t>PARA AMPLIAR:</a:t>
            </a:r>
          </a:p>
          <a:p>
            <a:pPr marL="357188" indent="-195263" algn="just">
              <a:buSzPct val="100000"/>
              <a:buFont typeface="Arial"/>
              <a:buChar char="•"/>
              <a:defRPr sz="1400" b="1">
                <a:latin typeface="Arial Narrow"/>
                <a:ea typeface="Arial Narrow"/>
                <a:cs typeface="Arial Narrow"/>
                <a:sym typeface="Arial Narrow"/>
              </a:defRPr>
            </a:pPr>
            <a:r>
              <a:rPr lang="es-ES" dirty="0">
                <a:solidFill>
                  <a:schemeClr val="bg1"/>
                </a:solidFill>
              </a:rPr>
              <a:t>CANCIÓN.- Lagartija Nick – La leyenda de los hermanos Quero </a:t>
            </a:r>
            <a:r>
              <a:rPr lang="es-ES_tradnl" sz="1400" b="1" u="sng" dirty="0">
                <a:solidFill>
                  <a:schemeClr val="bg1"/>
                </a:solidFill>
                <a:sym typeface="Arial Narrow"/>
                <a:hlinkClick r:id="rId5">
                  <a:extLst>
                    <a:ext uri="{A12FA001-AC4F-418D-AE19-62706E023703}">
                      <ahyp:hlinkClr xmlns:ahyp="http://schemas.microsoft.com/office/drawing/2018/hyperlinkcolor" val="tx"/>
                    </a:ext>
                  </a:extLst>
                </a:hlinkClick>
              </a:rPr>
              <a:t>(</a:t>
            </a:r>
            <a:r>
              <a:rPr lang="es-ES_tradnl" sz="1400" b="1" u="sng" dirty="0">
                <a:solidFill>
                  <a:srgbClr val="0000FF"/>
                </a:solidFill>
                <a:sym typeface="Arial Narrow"/>
                <a:hlinkClick r:id="rId5">
                  <a:extLst>
                    <a:ext uri="{A12FA001-AC4F-418D-AE19-62706E023703}">
                      <ahyp:hlinkClr xmlns:ahyp="http://schemas.microsoft.com/office/drawing/2018/hyperlinkcolor" val="tx"/>
                    </a:ext>
                  </a:extLst>
                </a:hlinkClick>
              </a:rPr>
              <a:t>enlace</a:t>
            </a:r>
            <a:r>
              <a:rPr lang="es-ES_tradnl" sz="1400" b="1" u="sng" dirty="0">
                <a:solidFill>
                  <a:schemeClr val="bg1"/>
                </a:solidFill>
                <a:sym typeface="Arial Narrow"/>
                <a:hlinkClick r:id="rId5">
                  <a:extLst>
                    <a:ext uri="{A12FA001-AC4F-418D-AE19-62706E023703}">
                      <ahyp:hlinkClr xmlns:ahyp="http://schemas.microsoft.com/office/drawing/2018/hyperlinkcolor" val="tx"/>
                    </a:ext>
                  </a:extLst>
                </a:hlinkClick>
              </a:rPr>
              <a:t>)</a:t>
            </a:r>
            <a:endParaRPr lang="es-ES" u="sng" dirty="0">
              <a:solidFill>
                <a:schemeClr val="bg1"/>
              </a:solidFill>
              <a:uFill>
                <a:solidFill>
                  <a:srgbClr val="FBCA98"/>
                </a:solidFill>
              </a:uFill>
              <a:hlinkClick r:id="" action="ppaction://noaction">
                <a:extLst>
                  <a:ext uri="{A12FA001-AC4F-418D-AE19-62706E023703}">
                    <ahyp:hlinkClr xmlns:ahyp="http://schemas.microsoft.com/office/drawing/2018/hyperlinkcolor" val="tx"/>
                  </a:ext>
                </a:extLst>
              </a:hlinkClick>
            </a:endParaRPr>
          </a:p>
          <a:p>
            <a:pPr marL="357188" indent="-195263" algn="just">
              <a:buSzPct val="100000"/>
              <a:buFont typeface="Arial"/>
              <a:buChar char="•"/>
              <a:defRPr sz="1400" b="1">
                <a:latin typeface="Arial Narrow"/>
                <a:ea typeface="Arial Narrow"/>
                <a:cs typeface="Arial Narrow"/>
                <a:sym typeface="Arial Narrow"/>
              </a:defRPr>
            </a:pPr>
            <a:r>
              <a:rPr lang="es-ES" u="sng" dirty="0">
                <a:solidFill>
                  <a:schemeClr val="bg1"/>
                </a:solidFill>
                <a:uFill>
                  <a:solidFill>
                    <a:srgbClr val="FBCA98"/>
                  </a:solidFill>
                </a:uFill>
                <a:hlinkClick r:id="" action="ppaction://noaction">
                  <a:extLst>
                    <a:ext uri="{A12FA001-AC4F-418D-AE19-62706E023703}">
                      <ahyp:hlinkClr xmlns:ahyp="http://schemas.microsoft.com/office/drawing/2018/hyperlinkcolor" val="tx"/>
                    </a:ext>
                  </a:extLst>
                </a:hlinkClick>
              </a:rPr>
              <a:t>NOTICIA.- Refugios de la Guerra Civil en Granada (</a:t>
            </a:r>
            <a:r>
              <a:rPr lang="es-ES" u="sng" dirty="0">
                <a:solidFill>
                  <a:srgbClr val="0000FF"/>
                </a:solidFill>
                <a:uFill>
                  <a:solidFill>
                    <a:srgbClr val="FBCA98"/>
                  </a:solidFill>
                </a:uFill>
                <a:hlinkClick r:id="rId6">
                  <a:extLst>
                    <a:ext uri="{A12FA001-AC4F-418D-AE19-62706E023703}">
                      <ahyp:hlinkClr xmlns:ahyp="http://schemas.microsoft.com/office/drawing/2018/hyperlinkcolor" val="tx"/>
                    </a:ext>
                  </a:extLst>
                </a:hlinkClick>
              </a:rPr>
              <a:t>hemeroteca</a:t>
            </a:r>
            <a:r>
              <a:rPr lang="es-ES" u="sng" dirty="0">
                <a:solidFill>
                  <a:schemeClr val="bg1"/>
                </a:solidFill>
                <a:uFill>
                  <a:solidFill>
                    <a:srgbClr val="FBCA98"/>
                  </a:solidFill>
                </a:uFill>
                <a:hlinkClick r:id="rId6">
                  <a:extLst>
                    <a:ext uri="{A12FA001-AC4F-418D-AE19-62706E023703}">
                      <ahyp:hlinkClr xmlns:ahyp="http://schemas.microsoft.com/office/drawing/2018/hyperlinkcolor" val="tx"/>
                    </a:ext>
                  </a:extLst>
                </a:hlinkClick>
              </a:rPr>
              <a:t>)</a:t>
            </a:r>
            <a:endParaRPr lang="es-ES" u="sng" dirty="0">
              <a:solidFill>
                <a:schemeClr val="bg1"/>
              </a:solidFill>
              <a:uFill>
                <a:solidFill>
                  <a:srgbClr val="FBCA98"/>
                </a:solidFill>
              </a:uFill>
              <a:hlinkClick r:id="" action="ppaction://noaction">
                <a:extLst>
                  <a:ext uri="{A12FA001-AC4F-418D-AE19-62706E023703}">
                    <ahyp:hlinkClr xmlns:ahyp="http://schemas.microsoft.com/office/drawing/2018/hyperlinkcolor" val="tx"/>
                  </a:ext>
                </a:extLst>
              </a:hlinkClick>
            </a:endParaRPr>
          </a:p>
          <a:p>
            <a:pPr marL="357188" indent="-195263" algn="just">
              <a:buSzPct val="100000"/>
              <a:buFont typeface="Arial"/>
              <a:buChar char="•"/>
              <a:defRPr sz="1400" b="1">
                <a:latin typeface="Arial Narrow"/>
                <a:ea typeface="Arial Narrow"/>
                <a:cs typeface="Arial Narrow"/>
                <a:sym typeface="Arial Narrow"/>
              </a:defRPr>
            </a:pPr>
            <a:r>
              <a:rPr lang="es-ES" u="sng" dirty="0">
                <a:solidFill>
                  <a:schemeClr val="bg1"/>
                </a:solidFill>
                <a:uFill>
                  <a:solidFill>
                    <a:srgbClr val="FBCA98"/>
                  </a:solidFill>
                </a:uFill>
                <a:hlinkClick r:id="" action="ppaction://noaction">
                  <a:extLst>
                    <a:ext uri="{A12FA001-AC4F-418D-AE19-62706E023703}">
                      <ahyp:hlinkClr xmlns:ahyp="http://schemas.microsoft.com/office/drawing/2018/hyperlinkcolor" val="tx"/>
                    </a:ext>
                  </a:extLst>
                </a:hlinkClick>
              </a:rPr>
              <a:t>Mapa de la Memoria de Granada (</a:t>
            </a:r>
            <a:r>
              <a:rPr lang="es-ES" u="sng" dirty="0">
                <a:solidFill>
                  <a:srgbClr val="0000FF"/>
                </a:solidFill>
                <a:uFill>
                  <a:solidFill>
                    <a:srgbClr val="FBCA98"/>
                  </a:solidFill>
                </a:uFill>
                <a:hlinkClick r:id="rId7">
                  <a:extLst>
                    <a:ext uri="{A12FA001-AC4F-418D-AE19-62706E023703}">
                      <ahyp:hlinkClr xmlns:ahyp="http://schemas.microsoft.com/office/drawing/2018/hyperlinkcolor" val="tx"/>
                    </a:ext>
                  </a:extLst>
                </a:hlinkClick>
              </a:rPr>
              <a:t>enlace</a:t>
            </a:r>
            <a:r>
              <a:rPr lang="es-ES" u="sng" dirty="0">
                <a:solidFill>
                  <a:schemeClr val="bg1"/>
                </a:solidFill>
                <a:uFill>
                  <a:solidFill>
                    <a:srgbClr val="FBCA98"/>
                  </a:solidFill>
                </a:uFill>
                <a:hlinkClick r:id="rId7">
                  <a:extLst>
                    <a:ext uri="{A12FA001-AC4F-418D-AE19-62706E023703}">
                      <ahyp:hlinkClr xmlns:ahyp="http://schemas.microsoft.com/office/drawing/2018/hyperlinkcolor" val="tx"/>
                    </a:ext>
                  </a:extLst>
                </a:hlinkClick>
              </a:rPr>
              <a:t>)</a:t>
            </a:r>
            <a:endParaRPr lang="es-ES" sz="200" b="1" dirty="0">
              <a:solidFill>
                <a:schemeClr val="bg1"/>
              </a:solidFill>
              <a:latin typeface="Arial Narrow"/>
              <a:cs typeface="Arial Narrow"/>
            </a:endParaRPr>
          </a:p>
          <a:p>
            <a:pPr marL="357188" indent="-195263" algn="just"/>
            <a:endParaRPr lang="es-ES" sz="200" b="1" dirty="0">
              <a:solidFill>
                <a:schemeClr val="bg1"/>
              </a:solidFill>
              <a:latin typeface="Arial Narrow"/>
              <a:cs typeface="Arial Narrow"/>
            </a:endParaRPr>
          </a:p>
          <a:p>
            <a:pPr algn="ctr"/>
            <a:endParaRPr lang="es-ES" sz="1400" b="1" dirty="0">
              <a:solidFill>
                <a:srgbClr val="007A00"/>
              </a:solidFill>
              <a:latin typeface="Arial Narrow"/>
              <a:cs typeface="Arial Narrow"/>
            </a:endParaRPr>
          </a:p>
          <a:p>
            <a:pPr algn="ctr"/>
            <a:endParaRPr lang="es-ES" sz="1400" b="1" dirty="0">
              <a:solidFill>
                <a:srgbClr val="007A00"/>
              </a:solidFill>
              <a:latin typeface="Arial Narrow"/>
              <a:cs typeface="Arial Narrow"/>
            </a:endParaRPr>
          </a:p>
          <a:p>
            <a:pPr marL="1511300" algn="just"/>
            <a:endParaRPr lang="es-ES_tradnl" sz="1000" dirty="0">
              <a:solidFill>
                <a:sysClr val="windowText" lastClr="000000"/>
              </a:solidFill>
              <a:uFill>
                <a:solidFill>
                  <a:srgbClr val="000000"/>
                </a:solidFill>
              </a:uFill>
              <a:latin typeface="Calibri" panose="020F0502020204030204" pitchFamily="34" charset="0"/>
              <a:cs typeface="Calibri" panose="020F0502020204030204" pitchFamily="34" charset="0"/>
            </a:endParaRPr>
          </a:p>
          <a:p>
            <a:pPr marL="1511300" algn="just"/>
            <a:endParaRPr lang="es-ES_tradnl" sz="1000" dirty="0">
              <a:solidFill>
                <a:sysClr val="windowText" lastClr="000000"/>
              </a:solidFill>
              <a:uFill>
                <a:solidFill>
                  <a:srgbClr val="000000"/>
                </a:solidFill>
              </a:uFill>
              <a:latin typeface="Calibri" panose="020F0502020204030204" pitchFamily="34" charset="0"/>
              <a:cs typeface="Calibri" panose="020F0502020204030204" pitchFamily="34" charset="0"/>
            </a:endParaRPr>
          </a:p>
          <a:p>
            <a:pPr marL="1511300" algn="just"/>
            <a:endParaRPr lang="es-ES_tradnl" sz="1000" dirty="0">
              <a:solidFill>
                <a:sysClr val="windowText" lastClr="000000"/>
              </a:solidFill>
              <a:uFill>
                <a:solidFill>
                  <a:srgbClr val="000000"/>
                </a:solidFill>
              </a:uFill>
              <a:latin typeface="Calibri" panose="020F0502020204030204" pitchFamily="34" charset="0"/>
              <a:cs typeface="Calibri" panose="020F0502020204030204" pitchFamily="34" charset="0"/>
            </a:endParaRPr>
          </a:p>
          <a:p>
            <a:pPr marL="1511300" algn="just"/>
            <a:endParaRPr lang="es-ES_tradnl" sz="1000" dirty="0">
              <a:solidFill>
                <a:sysClr val="windowText" lastClr="000000"/>
              </a:solidFill>
              <a:uFill>
                <a:solidFill>
                  <a:srgbClr val="000000"/>
                </a:solidFill>
              </a:uFill>
              <a:latin typeface="Calibri" panose="020F0502020204030204" pitchFamily="34" charset="0"/>
              <a:cs typeface="Calibri" panose="020F0502020204030204" pitchFamily="34" charset="0"/>
            </a:endParaRPr>
          </a:p>
          <a:p>
            <a:pPr marL="1511300" algn="just"/>
            <a:endParaRPr lang="es-ES_tradnl" sz="1000" dirty="0">
              <a:solidFill>
                <a:sysClr val="windowText" lastClr="000000"/>
              </a:solidFill>
              <a:uFill>
                <a:solidFill>
                  <a:srgbClr val="000000"/>
                </a:solidFill>
              </a:uFill>
              <a:latin typeface="Calibri" panose="020F0502020204030204" pitchFamily="34" charset="0"/>
              <a:cs typeface="Calibri" panose="020F0502020204030204" pitchFamily="34" charset="0"/>
            </a:endParaRPr>
          </a:p>
          <a:p>
            <a:pPr marL="1511300" algn="just"/>
            <a:r>
              <a:rPr lang="es-ES_tradnl" sz="1000" dirty="0">
                <a:solidFill>
                  <a:sysClr val="windowText" lastClr="000000"/>
                </a:solidFill>
                <a:uFill>
                  <a:solidFill>
                    <a:srgbClr val="000000"/>
                  </a:solidFill>
                </a:uFill>
                <a:latin typeface="Calibri" panose="020F0502020204030204" pitchFamily="34" charset="0"/>
                <a:cs typeface="Calibri" panose="020F0502020204030204" pitchFamily="34" charset="0"/>
              </a:rPr>
              <a:t>De izquierda a derecha de pie, Paco, Pepe y Antonio Quero; echado, Matías García Fernández, «El Matías». [Foto en Marco, J.,</a:t>
            </a:r>
            <a:r>
              <a:rPr lang="es-ES_tradnl" sz="1000" i="1" dirty="0">
                <a:solidFill>
                  <a:sysClr val="windowText" lastClr="000000"/>
                </a:solidFill>
                <a:uFill>
                  <a:solidFill>
                    <a:srgbClr val="000000"/>
                  </a:solidFill>
                </a:uFill>
                <a:latin typeface="Calibri" panose="020F0502020204030204" pitchFamily="34" charset="0"/>
                <a:cs typeface="Calibri" panose="020F0502020204030204" pitchFamily="34" charset="0"/>
              </a:rPr>
              <a:t> Hijos de una guerra. Los hermanos Quero y la resistencia antifranquista</a:t>
            </a:r>
            <a:r>
              <a:rPr lang="es-ES_tradnl" sz="1000" dirty="0">
                <a:solidFill>
                  <a:sysClr val="windowText" lastClr="000000"/>
                </a:solidFill>
                <a:uFill>
                  <a:solidFill>
                    <a:srgbClr val="000000"/>
                  </a:solidFill>
                </a:uFill>
                <a:latin typeface="Calibri" panose="020F0502020204030204" pitchFamily="34" charset="0"/>
                <a:cs typeface="Calibri" panose="020F0502020204030204" pitchFamily="34" charset="0"/>
              </a:rPr>
              <a:t>, p. 34, </a:t>
            </a:r>
            <a:r>
              <a:rPr lang="es-ES_tradnl" sz="1000" dirty="0" err="1">
                <a:solidFill>
                  <a:sysClr val="windowText" lastClr="000000"/>
                </a:solidFill>
                <a:uFill>
                  <a:solidFill>
                    <a:srgbClr val="000000"/>
                  </a:solidFill>
                </a:uFill>
                <a:latin typeface="Calibri" panose="020F0502020204030204" pitchFamily="34" charset="0"/>
                <a:cs typeface="Calibri" panose="020F0502020204030204" pitchFamily="34" charset="0"/>
              </a:rPr>
              <a:t>Comares</a:t>
            </a:r>
            <a:r>
              <a:rPr lang="es-ES_tradnl" sz="1000" dirty="0">
                <a:solidFill>
                  <a:sysClr val="windowText" lastClr="000000"/>
                </a:solidFill>
                <a:uFill>
                  <a:solidFill>
                    <a:srgbClr val="000000"/>
                  </a:solidFill>
                </a:uFill>
                <a:latin typeface="Calibri" panose="020F0502020204030204" pitchFamily="34" charset="0"/>
                <a:cs typeface="Calibri" panose="020F0502020204030204" pitchFamily="34" charset="0"/>
              </a:rPr>
              <a:t>, Granada, 2010 ].</a:t>
            </a:r>
            <a:endParaRPr lang="es-ES" sz="1000" dirty="0">
              <a:solidFill>
                <a:sysClr val="windowText" lastClr="000000"/>
              </a:solidFill>
              <a:uFill>
                <a:solidFill>
                  <a:srgbClr val="000000"/>
                </a:solidFill>
              </a:uFill>
              <a:latin typeface="Calibri" panose="020F0502020204030204" pitchFamily="34" charset="0"/>
              <a:ea typeface="Cambria" panose="02040503050406030204" pitchFamily="18" charset="0"/>
              <a:cs typeface="Calibri" panose="020F0502020204030204" pitchFamily="34" charset="0"/>
            </a:endParaRPr>
          </a:p>
          <a:p>
            <a:pPr algn="ctr"/>
            <a:endParaRPr lang="es-ES" sz="1000" b="1" dirty="0">
              <a:solidFill>
                <a:srgbClr val="007A00"/>
              </a:solidFill>
              <a:latin typeface="Arial Narrow"/>
              <a:cs typeface="Arial Narrow"/>
            </a:endParaRPr>
          </a:p>
          <a:p>
            <a:pPr algn="ctr"/>
            <a:r>
              <a:rPr lang="es-ES" sz="1400" b="1" dirty="0">
                <a:solidFill>
                  <a:srgbClr val="007A00"/>
                </a:solidFill>
                <a:latin typeface="Arial Narrow"/>
                <a:cs typeface="Arial Narrow"/>
              </a:rPr>
              <a:t>BACHILLERATO</a:t>
            </a:r>
            <a:endParaRPr lang="es-ES" sz="1100" b="1" dirty="0">
              <a:solidFill>
                <a:srgbClr val="007A00"/>
              </a:solidFill>
              <a:latin typeface="Arial Narrow"/>
              <a:cs typeface="Arial Narrow"/>
            </a:endParaRPr>
          </a:p>
        </p:txBody>
      </p:sp>
      <p:sp>
        <p:nvSpPr>
          <p:cNvPr id="15" name="CuadroTexto 14"/>
          <p:cNvSpPr txBox="1"/>
          <p:nvPr/>
        </p:nvSpPr>
        <p:spPr>
          <a:xfrm>
            <a:off x="5346001" y="1388841"/>
            <a:ext cx="4074859" cy="2031325"/>
          </a:xfrm>
          <a:prstGeom prst="rect">
            <a:avLst/>
          </a:prstGeom>
          <a:noFill/>
        </p:spPr>
        <p:txBody>
          <a:bodyPr wrap="square" rtlCol="0">
            <a:spAutoFit/>
          </a:bodyPr>
          <a:lstStyle/>
          <a:p>
            <a:pPr marL="342900" indent="-342900" algn="just">
              <a:buFont typeface="+mj-lt"/>
              <a:buAutoNum type="arabicPeriod"/>
              <a:defRPr sz="1400" b="1">
                <a:latin typeface="Arial Narrow"/>
                <a:ea typeface="Arial Narrow"/>
                <a:cs typeface="Arial Narrow"/>
                <a:sym typeface="Arial Narrow"/>
              </a:defRPr>
            </a:pPr>
            <a:r>
              <a:rPr lang="es-ES" sz="1400" b="1" dirty="0">
                <a:solidFill>
                  <a:schemeClr val="bg1"/>
                </a:solidFill>
                <a:latin typeface="Arial Narrow"/>
                <a:cs typeface="Arial Narrow"/>
              </a:rPr>
              <a:t>Crear equipos de cuatro miembros.</a:t>
            </a:r>
          </a:p>
          <a:p>
            <a:pPr marL="342900" indent="-342900" algn="just">
              <a:buFont typeface="+mj-lt"/>
              <a:buAutoNum type="arabicPeriod"/>
              <a:defRPr sz="1400" b="1">
                <a:latin typeface="Arial Narrow"/>
                <a:ea typeface="Arial Narrow"/>
                <a:cs typeface="Arial Narrow"/>
                <a:sym typeface="Arial Narrow"/>
              </a:defRPr>
            </a:pPr>
            <a:r>
              <a:rPr lang="es-ES" sz="1400" b="1" dirty="0">
                <a:solidFill>
                  <a:schemeClr val="bg1"/>
                </a:solidFill>
                <a:latin typeface="Arial Narrow"/>
                <a:cs typeface="Arial Narrow"/>
              </a:rPr>
              <a:t>El alumnado buscará información sobre los episodios más famosos de los Quero en Granada </a:t>
            </a:r>
          </a:p>
          <a:p>
            <a:pPr marL="342900" indent="-342900" algn="just">
              <a:buFont typeface="+mj-lt"/>
              <a:buAutoNum type="arabicPeriod"/>
              <a:defRPr sz="1400" b="1">
                <a:latin typeface="Arial Narrow"/>
                <a:ea typeface="Arial Narrow"/>
                <a:cs typeface="Arial Narrow"/>
                <a:sym typeface="Arial Narrow"/>
              </a:defRPr>
            </a:pPr>
            <a:r>
              <a:rPr lang="es-ES" sz="1400" b="1" dirty="0">
                <a:solidFill>
                  <a:schemeClr val="bg1"/>
                </a:solidFill>
                <a:latin typeface="Arial Narrow"/>
                <a:cs typeface="Arial Narrow"/>
              </a:rPr>
              <a:t>Un alumno, mayor de 16 años, abrirá una cuenta de Instagram o Twitter. </a:t>
            </a:r>
          </a:p>
          <a:p>
            <a:pPr marL="342900" indent="-342900" algn="just">
              <a:buFont typeface="+mj-lt"/>
              <a:buAutoNum type="arabicPeriod"/>
              <a:defRPr sz="1400" b="1">
                <a:latin typeface="Arial Narrow"/>
                <a:ea typeface="Arial Narrow"/>
                <a:cs typeface="Arial Narrow"/>
                <a:sym typeface="Arial Narrow"/>
              </a:defRPr>
            </a:pPr>
            <a:r>
              <a:rPr lang="es-ES" sz="1400" b="1" dirty="0">
                <a:solidFill>
                  <a:schemeClr val="bg1"/>
                </a:solidFill>
                <a:latin typeface="Arial Narrow"/>
                <a:cs typeface="Arial Narrow"/>
              </a:rPr>
              <a:t>Subirán una foto de los lugares de la ciudad por donde actuaron y usarán el hashtag #</a:t>
            </a:r>
            <a:r>
              <a:rPr lang="es-ES" sz="1400" b="1" dirty="0" err="1">
                <a:solidFill>
                  <a:schemeClr val="bg1"/>
                </a:solidFill>
                <a:latin typeface="Arial Narrow"/>
                <a:cs typeface="Arial Narrow"/>
              </a:rPr>
              <a:t>HermanosQuero</a:t>
            </a:r>
            <a:r>
              <a:rPr lang="es-ES" sz="1400" b="1" dirty="0">
                <a:solidFill>
                  <a:schemeClr val="bg1"/>
                </a:solidFill>
                <a:latin typeface="Arial Narrow"/>
                <a:cs typeface="Arial Narrow"/>
              </a:rPr>
              <a:t> acompañado de una breve reseña. </a:t>
            </a:r>
          </a:p>
        </p:txBody>
      </p:sp>
      <p:sp>
        <p:nvSpPr>
          <p:cNvPr id="17" name="CuadroTexto 16"/>
          <p:cNvSpPr txBox="1"/>
          <p:nvPr/>
        </p:nvSpPr>
        <p:spPr>
          <a:xfrm>
            <a:off x="5340641" y="4494694"/>
            <a:ext cx="4074859" cy="1384995"/>
          </a:xfrm>
          <a:prstGeom prst="rect">
            <a:avLst/>
          </a:prstGeom>
          <a:noFill/>
        </p:spPr>
        <p:txBody>
          <a:bodyPr wrap="square" rtlCol="0">
            <a:spAutoFit/>
          </a:bodyPr>
          <a:lstStyle/>
          <a:p>
            <a:pPr algn="just">
              <a:defRPr sz="1400" b="1">
                <a:latin typeface="Arial Narrow"/>
                <a:ea typeface="Arial Narrow"/>
                <a:cs typeface="Arial Narrow"/>
                <a:sym typeface="Arial Narrow"/>
              </a:defRPr>
            </a:pPr>
            <a:r>
              <a:rPr lang="es-ES" sz="1400" b="1" dirty="0">
                <a:solidFill>
                  <a:schemeClr val="bg1"/>
                </a:solidFill>
                <a:latin typeface="Arial Narrow"/>
                <a:cs typeface="Arial Narrow"/>
              </a:rPr>
              <a:t>	El alumnado compartirá sus actividades a través de las redes sociales y del hashtag creado para tal fin.</a:t>
            </a:r>
          </a:p>
          <a:p>
            <a:pPr algn="just">
              <a:defRPr sz="1400" b="1">
                <a:latin typeface="Arial Narrow"/>
                <a:ea typeface="Arial Narrow"/>
                <a:cs typeface="Arial Narrow"/>
                <a:sym typeface="Arial Narrow"/>
              </a:defRPr>
            </a:pPr>
            <a:r>
              <a:rPr lang="es-ES" sz="1400" b="1" dirty="0">
                <a:solidFill>
                  <a:schemeClr val="bg1"/>
                </a:solidFill>
                <a:latin typeface="Arial Narrow"/>
                <a:cs typeface="Arial Narrow"/>
              </a:rPr>
              <a:t>	Podrá comentar las publicaciones del resto de compañeros y compañeras de clase.</a:t>
            </a:r>
          </a:p>
          <a:p>
            <a:pPr algn="just">
              <a:defRPr sz="1400" b="1">
                <a:latin typeface="Arial Narrow"/>
                <a:ea typeface="Arial Narrow"/>
                <a:cs typeface="Arial Narrow"/>
                <a:sym typeface="Arial Narrow"/>
              </a:defRPr>
            </a:pPr>
            <a:r>
              <a:rPr lang="es-ES" sz="1400" b="1" dirty="0">
                <a:solidFill>
                  <a:schemeClr val="bg1"/>
                </a:solidFill>
                <a:latin typeface="Arial Narrow"/>
                <a:cs typeface="Arial Narrow"/>
              </a:rPr>
              <a:t>	Aquella publicación que más </a:t>
            </a:r>
            <a:r>
              <a:rPr lang="es-ES" sz="1400" b="1" i="1" dirty="0" err="1">
                <a:solidFill>
                  <a:schemeClr val="bg1"/>
                </a:solidFill>
                <a:latin typeface="Arial Narrow"/>
                <a:cs typeface="Arial Narrow"/>
              </a:rPr>
              <a:t>likes</a:t>
            </a:r>
            <a:r>
              <a:rPr lang="es-ES" sz="1400" b="1" dirty="0">
                <a:solidFill>
                  <a:schemeClr val="bg1"/>
                </a:solidFill>
                <a:latin typeface="Arial Narrow"/>
                <a:cs typeface="Arial Narrow"/>
              </a:rPr>
              <a:t> recibiera será impresa y publicada en clase.</a:t>
            </a:r>
          </a:p>
        </p:txBody>
      </p:sp>
      <p:sp>
        <p:nvSpPr>
          <p:cNvPr id="27" name="Título 1"/>
          <p:cNvSpPr txBox="1">
            <a:spLocks/>
          </p:cNvSpPr>
          <p:nvPr/>
        </p:nvSpPr>
        <p:spPr>
          <a:xfrm>
            <a:off x="399416" y="758118"/>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29" name="Título 1"/>
          <p:cNvSpPr txBox="1">
            <a:spLocks/>
          </p:cNvSpPr>
          <p:nvPr/>
        </p:nvSpPr>
        <p:spPr>
          <a:xfrm>
            <a:off x="5346027" y="781324"/>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DESARROLLO</a:t>
            </a:r>
          </a:p>
        </p:txBody>
      </p:sp>
      <p:sp>
        <p:nvSpPr>
          <p:cNvPr id="30" name="Título 1"/>
          <p:cNvSpPr txBox="1">
            <a:spLocks/>
          </p:cNvSpPr>
          <p:nvPr/>
        </p:nvSpPr>
        <p:spPr>
          <a:xfrm>
            <a:off x="5346014" y="3625503"/>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PRODUCTO FINAL</a:t>
            </a:r>
          </a:p>
        </p:txBody>
      </p:sp>
      <p:sp>
        <p:nvSpPr>
          <p:cNvPr id="32" name="Título 1"/>
          <p:cNvSpPr txBox="1">
            <a:spLocks/>
          </p:cNvSpPr>
          <p:nvPr/>
        </p:nvSpPr>
        <p:spPr>
          <a:xfrm>
            <a:off x="-8468" y="19389"/>
            <a:ext cx="9914468" cy="807149"/>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FICHA PARA EL PROFESORADO</a:t>
            </a:r>
          </a:p>
        </p:txBody>
      </p:sp>
      <p:sp>
        <p:nvSpPr>
          <p:cNvPr id="2"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Título 1"/>
          <p:cNvSpPr txBox="1">
            <a:spLocks/>
          </p:cNvSpPr>
          <p:nvPr/>
        </p:nvSpPr>
        <p:spPr>
          <a:xfrm>
            <a:off x="408940" y="6533359"/>
            <a:ext cx="9011946" cy="216938"/>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l"/>
            <a:r>
              <a:rPr lang="es-ES" sz="1000" b="1" spc="0" dirty="0">
                <a:ln w="11430"/>
                <a:solidFill>
                  <a:schemeClr val="accent5">
                    <a:lumMod val="75000"/>
                  </a:schemeClr>
                </a:solidFill>
                <a:effectLst>
                  <a:outerShdw blurRad="80000" dist="40000" dir="5040000" algn="tl">
                    <a:srgbClr val="000000">
                      <a:alpha val="30000"/>
                    </a:srgbClr>
                  </a:outerShdw>
                </a:effectLst>
              </a:rPr>
              <a:t>LA HISTORIA DE LOS HERMANOS QUERO</a:t>
            </a:r>
            <a:endParaRPr lang="es-ES" sz="600" b="1" spc="0" dirty="0">
              <a:ln w="11430"/>
              <a:solidFill>
                <a:schemeClr val="accent5">
                  <a:lumMod val="75000"/>
                </a:schemeClr>
              </a:solidFill>
              <a:effectLst>
                <a:outerShdw blurRad="80000" dist="40000" dir="5040000" algn="tl">
                  <a:srgbClr val="000000">
                    <a:alpha val="30000"/>
                  </a:srgbClr>
                </a:outerShdw>
              </a:effectLst>
            </a:endParaRPr>
          </a:p>
        </p:txBody>
      </p:sp>
      <p:pic>
        <p:nvPicPr>
          <p:cNvPr id="18" name="Picture 7" descr="C:\Users\tres\Downloads\IMG_4560.PNG"/>
          <p:cNvPicPr>
            <a:picLocks noChangeAspect="1" noChangeArrowheads="1"/>
          </p:cNvPicPr>
          <p:nvPr/>
        </p:nvPicPr>
        <p:blipFill>
          <a:blip r:embed="rId8"/>
          <a:srcRect/>
          <a:stretch>
            <a:fillRect/>
          </a:stretch>
        </p:blipFill>
        <p:spPr bwMode="auto">
          <a:xfrm>
            <a:off x="9426246" y="6437369"/>
            <a:ext cx="396000" cy="396000"/>
          </a:xfrm>
          <a:prstGeom prst="rect">
            <a:avLst/>
          </a:prstGeom>
          <a:noFill/>
        </p:spPr>
      </p:pic>
      <p:pic>
        <p:nvPicPr>
          <p:cNvPr id="19" name="6quero.jpg">
            <a:extLst>
              <a:ext uri="{FF2B5EF4-FFF2-40B4-BE49-F238E27FC236}">
                <a16:creationId xmlns:a16="http://schemas.microsoft.com/office/drawing/2014/main" id="{CDA4215A-77DB-F04B-98C0-1614DC0C596E}"/>
              </a:ext>
            </a:extLst>
          </p:cNvPr>
          <p:cNvPicPr>
            <a:picLocks noChangeAspect="1"/>
          </p:cNvPicPr>
          <p:nvPr/>
        </p:nvPicPr>
        <p:blipFill>
          <a:blip r:embed="rId9">
            <a:extLst/>
          </a:blip>
          <a:stretch>
            <a:fillRect/>
          </a:stretch>
        </p:blipFill>
        <p:spPr>
          <a:xfrm>
            <a:off x="485127" y="4107980"/>
            <a:ext cx="1456389" cy="2158422"/>
          </a:xfrm>
          <a:prstGeom prst="rect">
            <a:avLst/>
          </a:prstGeom>
          <a:ln w="12700" cap="flat">
            <a:noFill/>
            <a:miter lim="400000"/>
          </a:ln>
          <a:effectLst/>
        </p:spPr>
      </p:pic>
    </p:spTree>
    <p:extLst>
      <p:ext uri="{BB962C8B-B14F-4D97-AF65-F5344CB8AC3E}">
        <p14:creationId xmlns:p14="http://schemas.microsoft.com/office/powerpoint/2010/main" val="3901661513"/>
      </p:ext>
    </p:extLst>
  </p:cSld>
  <p:clrMapOvr>
    <a:masterClrMapping/>
  </p:clrMapOvr>
</p:sld>
</file>

<file path=ppt/theme/theme1.xml><?xml version="1.0" encoding="utf-8"?>
<a:theme xmlns:a="http://schemas.openxmlformats.org/drawingml/2006/main" name="tf04033923 (1)">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Brisa.thmx</Template>
  <TotalTime>748</TotalTime>
  <Words>279</Words>
  <Application>Microsoft Macintosh PowerPoint</Application>
  <PresentationFormat>A4 (210 x 297 mm)</PresentationFormat>
  <Paragraphs>48</Paragraphs>
  <Slides>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vt:i4>
      </vt:variant>
    </vt:vector>
  </HeadingPairs>
  <TitlesOfParts>
    <vt:vector size="10" baseType="lpstr">
      <vt:lpstr>Arial</vt:lpstr>
      <vt:lpstr>Arial Narrow</vt:lpstr>
      <vt:lpstr>Calibri</vt:lpstr>
      <vt:lpstr>Cambria</vt:lpstr>
      <vt:lpstr>Corbel</vt:lpstr>
      <vt:lpstr>tf04033923 (1)</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ACTIVIDAD</dc:title>
  <dc:creator>Juan Antonio Bascón Calvillo</dc:creator>
  <cp:lastModifiedBy>Juan Antonio Bascón Calvillo</cp:lastModifiedBy>
  <cp:revision>80</cp:revision>
  <dcterms:created xsi:type="dcterms:W3CDTF">2018-05-05T18:47:48Z</dcterms:created>
  <dcterms:modified xsi:type="dcterms:W3CDTF">2019-01-15T18:50:16Z</dcterms:modified>
</cp:coreProperties>
</file>