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
  </p:notesMasterIdLst>
  <p:sldIdLst>
    <p:sldId id="260" r:id="rId2"/>
    <p:sldId id="391" r:id="rId3"/>
    <p:sldId id="392" r:id="rId4"/>
    <p:sldId id="393" r:id="rId5"/>
  </p:sldIdLst>
  <p:sldSz cx="9906000" cy="6858000" type="A4"/>
  <p:notesSz cx="9144000" cy="6858000"/>
  <p:defaultTextStyle>
    <a:defPPr>
      <a:defRPr lang="en-US"/>
    </a:defPPr>
    <a:lvl1pPr marL="0" algn="l" defTabSz="402282" rtl="0" eaLnBrk="1" latinLnBrk="0" hangingPunct="1">
      <a:defRPr sz="1600" kern="1200">
        <a:solidFill>
          <a:schemeClr val="tx1"/>
        </a:solidFill>
        <a:latin typeface="+mn-lt"/>
        <a:ea typeface="+mn-ea"/>
        <a:cs typeface="+mn-cs"/>
      </a:defRPr>
    </a:lvl1pPr>
    <a:lvl2pPr marL="402282" algn="l" defTabSz="402282" rtl="0" eaLnBrk="1" latinLnBrk="0" hangingPunct="1">
      <a:defRPr sz="1600" kern="1200">
        <a:solidFill>
          <a:schemeClr val="tx1"/>
        </a:solidFill>
        <a:latin typeface="+mn-lt"/>
        <a:ea typeface="+mn-ea"/>
        <a:cs typeface="+mn-cs"/>
      </a:defRPr>
    </a:lvl2pPr>
    <a:lvl3pPr marL="804565" algn="l" defTabSz="402282" rtl="0" eaLnBrk="1" latinLnBrk="0" hangingPunct="1">
      <a:defRPr sz="1600" kern="1200">
        <a:solidFill>
          <a:schemeClr val="tx1"/>
        </a:solidFill>
        <a:latin typeface="+mn-lt"/>
        <a:ea typeface="+mn-ea"/>
        <a:cs typeface="+mn-cs"/>
      </a:defRPr>
    </a:lvl3pPr>
    <a:lvl4pPr marL="1206848" algn="l" defTabSz="402282" rtl="0" eaLnBrk="1" latinLnBrk="0" hangingPunct="1">
      <a:defRPr sz="1600" kern="1200">
        <a:solidFill>
          <a:schemeClr val="tx1"/>
        </a:solidFill>
        <a:latin typeface="+mn-lt"/>
        <a:ea typeface="+mn-ea"/>
        <a:cs typeface="+mn-cs"/>
      </a:defRPr>
    </a:lvl4pPr>
    <a:lvl5pPr marL="1609131" algn="l" defTabSz="402282" rtl="0" eaLnBrk="1" latinLnBrk="0" hangingPunct="1">
      <a:defRPr sz="1600" kern="1200">
        <a:solidFill>
          <a:schemeClr val="tx1"/>
        </a:solidFill>
        <a:latin typeface="+mn-lt"/>
        <a:ea typeface="+mn-ea"/>
        <a:cs typeface="+mn-cs"/>
      </a:defRPr>
    </a:lvl5pPr>
    <a:lvl6pPr marL="2011413" algn="l" defTabSz="402282" rtl="0" eaLnBrk="1" latinLnBrk="0" hangingPunct="1">
      <a:defRPr sz="1600" kern="1200">
        <a:solidFill>
          <a:schemeClr val="tx1"/>
        </a:solidFill>
        <a:latin typeface="+mn-lt"/>
        <a:ea typeface="+mn-ea"/>
        <a:cs typeface="+mn-cs"/>
      </a:defRPr>
    </a:lvl6pPr>
    <a:lvl7pPr marL="2413695" algn="l" defTabSz="402282" rtl="0" eaLnBrk="1" latinLnBrk="0" hangingPunct="1">
      <a:defRPr sz="1600" kern="1200">
        <a:solidFill>
          <a:schemeClr val="tx1"/>
        </a:solidFill>
        <a:latin typeface="+mn-lt"/>
        <a:ea typeface="+mn-ea"/>
        <a:cs typeface="+mn-cs"/>
      </a:defRPr>
    </a:lvl7pPr>
    <a:lvl8pPr marL="2815978" algn="l" defTabSz="402282" rtl="0" eaLnBrk="1" latinLnBrk="0" hangingPunct="1">
      <a:defRPr sz="1600" kern="1200">
        <a:solidFill>
          <a:schemeClr val="tx1"/>
        </a:solidFill>
        <a:latin typeface="+mn-lt"/>
        <a:ea typeface="+mn-ea"/>
        <a:cs typeface="+mn-cs"/>
      </a:defRPr>
    </a:lvl8pPr>
    <a:lvl9pPr marL="3218261" algn="l" defTabSz="402282"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0FF"/>
    <a:srgbClr val="108040"/>
    <a:srgbClr val="007A00"/>
    <a:srgbClr val="326B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59"/>
    <p:restoredTop sz="94733"/>
  </p:normalViewPr>
  <p:slideViewPr>
    <p:cSldViewPr snapToGrid="0" snapToObjects="1">
      <p:cViewPr varScale="1">
        <p:scale>
          <a:sx n="106" d="100"/>
          <a:sy n="106" d="100"/>
        </p:scale>
        <p:origin x="1704" y="176"/>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45B24EF-DA96-2349-AFB1-295DA444FFD9}" type="datetimeFigureOut">
              <a:rPr lang="es-ES" smtClean="0"/>
              <a:t>15/1/19</a:t>
            </a:fld>
            <a:endParaRPr lang="es-ES"/>
          </a:p>
        </p:txBody>
      </p:sp>
      <p:sp>
        <p:nvSpPr>
          <p:cNvPr id="4" name="Marcador de imagen de diapositiva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r>
              <a:rPr lang="es-ES"/>
              <a:t>Editar los estilos de texto del patrón
Segundo nivel
Tercer nivel
Cuarto nivel
Quinto nivel</a:t>
            </a:r>
          </a:p>
        </p:txBody>
      </p:sp>
      <p:sp>
        <p:nvSpPr>
          <p:cNvPr id="6" name="Marcador de pie de página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0579A1B1-73E6-4143-BDB4-7EABD1D5B3D0}" type="slidenum">
              <a:rPr lang="es-ES" smtClean="0"/>
              <a:t>‹Nº›</a:t>
            </a:fld>
            <a:endParaRPr lang="es-ES"/>
          </a:p>
        </p:txBody>
      </p:sp>
    </p:spTree>
    <p:extLst>
      <p:ext uri="{BB962C8B-B14F-4D97-AF65-F5344CB8AC3E}">
        <p14:creationId xmlns:p14="http://schemas.microsoft.com/office/powerpoint/2010/main" val="2385487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650020D2-E2A2-4E40-BC75-04E77BC11E8A}" type="slidenum">
              <a:rPr lang="es-ES" smtClean="0"/>
              <a:t>4</a:t>
            </a:fld>
            <a:endParaRPr lang="es-ES"/>
          </a:p>
        </p:txBody>
      </p:sp>
    </p:spTree>
    <p:extLst>
      <p:ext uri="{BB962C8B-B14F-4D97-AF65-F5344CB8AC3E}">
        <p14:creationId xmlns:p14="http://schemas.microsoft.com/office/powerpoint/2010/main" val="1637152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95463" y="4464028"/>
            <a:ext cx="7429500" cy="1641490"/>
          </a:xfrm>
        </p:spPr>
        <p:txBody>
          <a:bodyPr wrap="none" anchor="t">
            <a:normAutofit/>
          </a:bodyPr>
          <a:lstStyle>
            <a:lvl1pPr algn="r">
              <a:defRPr sz="8500" b="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_tradnl"/>
              <a:t>Clic para editar título</a:t>
            </a:r>
            <a:endParaRPr lang="en-US" dirty="0"/>
          </a:p>
        </p:txBody>
      </p:sp>
      <p:sp>
        <p:nvSpPr>
          <p:cNvPr id="3" name="Subtitle 2"/>
          <p:cNvSpPr>
            <a:spLocks noGrp="1"/>
          </p:cNvSpPr>
          <p:nvPr>
            <p:ph type="subTitle" idx="1"/>
          </p:nvPr>
        </p:nvSpPr>
        <p:spPr>
          <a:xfrm>
            <a:off x="1795462" y="3694376"/>
            <a:ext cx="7429500" cy="754025"/>
          </a:xfrm>
        </p:spPr>
        <p:txBody>
          <a:bodyPr anchor="b">
            <a:normAutofit/>
          </a:bodyPr>
          <a:lstStyle>
            <a:lvl1pPr marL="0" indent="0" algn="r">
              <a:buNone/>
              <a:defRPr sz="28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02282" indent="0" algn="ctr">
              <a:buNone/>
              <a:defRPr sz="1800"/>
            </a:lvl2pPr>
            <a:lvl3pPr marL="804565" indent="0" algn="ctr">
              <a:buNone/>
              <a:defRPr sz="1600"/>
            </a:lvl3pPr>
            <a:lvl4pPr marL="1206848" indent="0" algn="ctr">
              <a:buNone/>
              <a:defRPr sz="1400"/>
            </a:lvl4pPr>
            <a:lvl5pPr marL="1609131" indent="0" algn="ctr">
              <a:buNone/>
              <a:defRPr sz="1400"/>
            </a:lvl5pPr>
            <a:lvl6pPr marL="2011413" indent="0" algn="ctr">
              <a:buNone/>
              <a:defRPr sz="1400"/>
            </a:lvl6pPr>
            <a:lvl7pPr marL="2413695" indent="0" algn="ctr">
              <a:buNone/>
              <a:defRPr sz="1400"/>
            </a:lvl7pPr>
            <a:lvl8pPr marL="2815978" indent="0" algn="ctr">
              <a:buNone/>
              <a:defRPr sz="1400"/>
            </a:lvl8pPr>
            <a:lvl9pPr marL="3218261" indent="0" algn="ctr">
              <a:buNone/>
              <a:defRPr sz="1400"/>
            </a:lvl9pPr>
          </a:lstStyle>
          <a:p>
            <a:r>
              <a:rPr lang="es-ES_tradnl"/>
              <a:t>Haga clic para modificar el estilo de subtítulo del patrón</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pPr/>
              <a:t>1/15/19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7" y="4367161"/>
            <a:ext cx="8543925" cy="819355"/>
          </a:xfrm>
        </p:spPr>
        <p:txBody>
          <a:bodyPr anchor="b"/>
          <a:lstStyle>
            <a:lvl1pPr>
              <a:defRPr sz="2800"/>
            </a:lvl1pPr>
          </a:lstStyle>
          <a:p>
            <a:r>
              <a:rPr lang="es-ES_tradnl"/>
              <a:t>Clic para editar título</a:t>
            </a:r>
            <a:endParaRPr lang="en-US" dirty="0"/>
          </a:p>
        </p:txBody>
      </p:sp>
      <p:sp>
        <p:nvSpPr>
          <p:cNvPr id="3" name="Picture Placeholder 2"/>
          <p:cNvSpPr>
            <a:spLocks noGrp="1" noChangeAspect="1"/>
          </p:cNvSpPr>
          <p:nvPr>
            <p:ph type="pic" idx="1"/>
          </p:nvPr>
        </p:nvSpPr>
        <p:spPr>
          <a:xfrm>
            <a:off x="682327" y="987426"/>
            <a:ext cx="8543925" cy="3379735"/>
          </a:xfrm>
        </p:spPr>
        <p:txBody>
          <a:bodyPr anchor="t"/>
          <a:lstStyle>
            <a:lvl1pPr marL="0" indent="0">
              <a:buNone/>
              <a:defRPr sz="2800"/>
            </a:lvl1pPr>
            <a:lvl2pPr marL="402282" indent="0">
              <a:buNone/>
              <a:defRPr sz="2500"/>
            </a:lvl2pPr>
            <a:lvl3pPr marL="804565" indent="0">
              <a:buNone/>
              <a:defRPr sz="2100"/>
            </a:lvl3pPr>
            <a:lvl4pPr marL="1206848" indent="0">
              <a:buNone/>
              <a:defRPr sz="1800"/>
            </a:lvl4pPr>
            <a:lvl5pPr marL="1609131" indent="0">
              <a:buNone/>
              <a:defRPr sz="1800"/>
            </a:lvl5pPr>
            <a:lvl6pPr marL="2011413" indent="0">
              <a:buNone/>
              <a:defRPr sz="1800"/>
            </a:lvl6pPr>
            <a:lvl7pPr marL="2413695" indent="0">
              <a:buNone/>
              <a:defRPr sz="1800"/>
            </a:lvl7pPr>
            <a:lvl8pPr marL="2815978" indent="0">
              <a:buNone/>
              <a:defRPr sz="1800"/>
            </a:lvl8pPr>
            <a:lvl9pPr marL="3218261" indent="0">
              <a:buNone/>
              <a:defRPr sz="1800"/>
            </a:lvl9pPr>
          </a:lstStyle>
          <a:p>
            <a:r>
              <a:rPr lang="es-ES_tradnl"/>
              <a:t>Arrastre la imagen al marcador de posición o haga clic en el icono para agregar</a:t>
            </a:r>
            <a:endParaRPr lang="en-US" dirty="0"/>
          </a:p>
        </p:txBody>
      </p:sp>
      <p:sp>
        <p:nvSpPr>
          <p:cNvPr id="4" name="Text Placeholder 3"/>
          <p:cNvSpPr>
            <a:spLocks noGrp="1"/>
          </p:cNvSpPr>
          <p:nvPr>
            <p:ph type="body" sz="half" idx="2"/>
          </p:nvPr>
        </p:nvSpPr>
        <p:spPr>
          <a:xfrm>
            <a:off x="682328" y="5186516"/>
            <a:ext cx="8542635" cy="682472"/>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1B80C674-7DFC-42FE-B9CD-82963CDB1557}"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7" y="365125"/>
            <a:ext cx="8543925" cy="3534344"/>
          </a:xfrm>
        </p:spPr>
        <p:txBody>
          <a:bodyPr anchor="ctr"/>
          <a:lstStyle>
            <a:lvl1pPr>
              <a:defRPr sz="2800"/>
            </a:lvl1pPr>
          </a:lstStyle>
          <a:p>
            <a:r>
              <a:rPr lang="es-ES_tradnl"/>
              <a:t>Clic para editar título</a:t>
            </a:r>
            <a:endParaRPr lang="en-US" dirty="0"/>
          </a:p>
        </p:txBody>
      </p:sp>
      <p:sp>
        <p:nvSpPr>
          <p:cNvPr id="4" name="Text Placeholder 3"/>
          <p:cNvSpPr>
            <a:spLocks noGrp="1"/>
          </p:cNvSpPr>
          <p:nvPr>
            <p:ph type="body" sz="half" idx="2"/>
          </p:nvPr>
        </p:nvSpPr>
        <p:spPr>
          <a:xfrm>
            <a:off x="682328" y="4489399"/>
            <a:ext cx="8542635" cy="1501826"/>
          </a:xfrm>
        </p:spPr>
        <p:txBody>
          <a:bodyPr anchor="ctr"/>
          <a:lstStyle>
            <a:lvl1pPr marL="0" indent="0">
              <a:buNone/>
              <a:defRPr sz="14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2076456F-F47D-4F25-8053-2A695DA0CA7D}"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5047" y="365125"/>
            <a:ext cx="7558486" cy="2992904"/>
          </a:xfrm>
        </p:spPr>
        <p:txBody>
          <a:bodyPr anchor="ctr"/>
          <a:lstStyle>
            <a:lvl1pPr>
              <a:defRPr sz="3900"/>
            </a:lvl1pPr>
          </a:lstStyle>
          <a:p>
            <a:r>
              <a:rPr lang="es-ES_tradnl"/>
              <a:t>Clic para editar título</a:t>
            </a:r>
            <a:endParaRPr lang="en-US" dirty="0"/>
          </a:p>
        </p:txBody>
      </p:sp>
      <p:sp>
        <p:nvSpPr>
          <p:cNvPr id="12" name="Text Placeholder 3"/>
          <p:cNvSpPr>
            <a:spLocks noGrp="1"/>
          </p:cNvSpPr>
          <p:nvPr>
            <p:ph type="body" sz="half" idx="13"/>
          </p:nvPr>
        </p:nvSpPr>
        <p:spPr>
          <a:xfrm>
            <a:off x="1398024" y="3365557"/>
            <a:ext cx="7111243" cy="548968"/>
          </a:xfrm>
        </p:spPr>
        <p:txBody>
          <a:bodyPr anchor="t">
            <a:normAutofit/>
          </a:bodyPr>
          <a:lstStyle>
            <a:lvl1pPr marL="0" indent="0">
              <a:buNone/>
              <a:defRPr sz="12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4" name="Text Placeholder 3"/>
          <p:cNvSpPr>
            <a:spLocks noGrp="1"/>
          </p:cNvSpPr>
          <p:nvPr>
            <p:ph type="body" sz="half" idx="2"/>
          </p:nvPr>
        </p:nvSpPr>
        <p:spPr>
          <a:xfrm>
            <a:off x="681038" y="4501729"/>
            <a:ext cx="8541344" cy="1489496"/>
          </a:xfrm>
        </p:spPr>
        <p:txBody>
          <a:bodyPr anchor="ctr">
            <a:normAutofit/>
          </a:bodyPr>
          <a:lstStyle>
            <a:lvl1pPr marL="0" indent="0">
              <a:buNone/>
              <a:defRPr sz="14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5D6C7379-69CC-4837-9905-BEBA22830C8A}"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
        <p:nvSpPr>
          <p:cNvPr id="9" name="TextBox 8"/>
          <p:cNvSpPr txBox="1"/>
          <p:nvPr/>
        </p:nvSpPr>
        <p:spPr>
          <a:xfrm>
            <a:off x="902723" y="786824"/>
            <a:ext cx="495300" cy="584776"/>
          </a:xfrm>
          <a:prstGeom prst="rect">
            <a:avLst/>
          </a:prstGeom>
        </p:spPr>
        <p:txBody>
          <a:bodyPr vert="horz" lIns="80456" tIns="40228" rIns="80456" bIns="4022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000" dirty="0">
                <a:solidFill>
                  <a:schemeClr val="tx1"/>
                </a:solidFill>
                <a:effectLst/>
              </a:rPr>
              <a:t>“</a:t>
            </a:r>
          </a:p>
        </p:txBody>
      </p:sp>
      <p:sp>
        <p:nvSpPr>
          <p:cNvPr id="10" name="TextBox 9"/>
          <p:cNvSpPr txBox="1"/>
          <p:nvPr/>
        </p:nvSpPr>
        <p:spPr>
          <a:xfrm>
            <a:off x="8480723" y="2743200"/>
            <a:ext cx="495300" cy="584776"/>
          </a:xfrm>
          <a:prstGeom prst="rect">
            <a:avLst/>
          </a:prstGeom>
        </p:spPr>
        <p:txBody>
          <a:bodyPr vert="horz" lIns="80456" tIns="40228" rIns="80456" bIns="4022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2327" y="2326968"/>
            <a:ext cx="8543925" cy="2511835"/>
          </a:xfrm>
        </p:spPr>
        <p:txBody>
          <a:bodyPr anchor="b">
            <a:normAutofit/>
          </a:bodyPr>
          <a:lstStyle>
            <a:lvl1pPr>
              <a:defRPr sz="4800"/>
            </a:lvl1pPr>
          </a:lstStyle>
          <a:p>
            <a:r>
              <a:rPr lang="es-ES_tradnl"/>
              <a:t>Clic para editar título</a:t>
            </a:r>
            <a:endParaRPr lang="en-US" dirty="0"/>
          </a:p>
        </p:txBody>
      </p:sp>
      <p:sp>
        <p:nvSpPr>
          <p:cNvPr id="4" name="Text Placeholder 3"/>
          <p:cNvSpPr>
            <a:spLocks noGrp="1"/>
          </p:cNvSpPr>
          <p:nvPr>
            <p:ph type="body" sz="half" idx="2"/>
          </p:nvPr>
        </p:nvSpPr>
        <p:spPr>
          <a:xfrm>
            <a:off x="682328" y="4850581"/>
            <a:ext cx="8542635" cy="1140644"/>
          </a:xfrm>
        </p:spPr>
        <p:txBody>
          <a:bodyPr anchor="t"/>
          <a:lstStyle>
            <a:lvl1pPr marL="0" indent="0">
              <a:buNone/>
              <a:defRPr sz="14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49EB8B7E-8AEE-4F10-BFEE-C999AD004D36}"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1038" y="365126"/>
            <a:ext cx="8543925" cy="1325563"/>
          </a:xfrm>
        </p:spPr>
        <p:txBody>
          <a:bodyPr/>
          <a:lstStyle/>
          <a:p>
            <a:r>
              <a:rPr lang="es-ES_tradnl"/>
              <a:t>Clic para editar título</a:t>
            </a:r>
            <a:endParaRPr lang="en-US" dirty="0"/>
          </a:p>
        </p:txBody>
      </p:sp>
      <p:sp>
        <p:nvSpPr>
          <p:cNvPr id="7" name="Text Placeholder 2"/>
          <p:cNvSpPr>
            <a:spLocks noGrp="1"/>
          </p:cNvSpPr>
          <p:nvPr>
            <p:ph type="body" idx="1"/>
          </p:nvPr>
        </p:nvSpPr>
        <p:spPr>
          <a:xfrm>
            <a:off x="1086542" y="1885950"/>
            <a:ext cx="2394328" cy="576262"/>
          </a:xfrm>
        </p:spPr>
        <p:txBody>
          <a:bodyPr anchor="b">
            <a:noAutofit/>
          </a:bodyPr>
          <a:lstStyle>
            <a:lvl1pPr marL="0" indent="0">
              <a:buNone/>
              <a:defRPr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8" name="Text Placeholder 3"/>
          <p:cNvSpPr>
            <a:spLocks noGrp="1"/>
          </p:cNvSpPr>
          <p:nvPr>
            <p:ph type="body" sz="half" idx="15"/>
          </p:nvPr>
        </p:nvSpPr>
        <p:spPr>
          <a:xfrm>
            <a:off x="1102399" y="2571750"/>
            <a:ext cx="2378472" cy="3589338"/>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9" name="Text Placeholder 4"/>
          <p:cNvSpPr>
            <a:spLocks noGrp="1"/>
          </p:cNvSpPr>
          <p:nvPr>
            <p:ph type="body" sz="quarter" idx="3"/>
          </p:nvPr>
        </p:nvSpPr>
        <p:spPr>
          <a:xfrm>
            <a:off x="3727746" y="1885950"/>
            <a:ext cx="2385696" cy="576262"/>
          </a:xfrm>
        </p:spPr>
        <p:txBody>
          <a:bodyPr vert="horz" lIns="80456" tIns="40228" rIns="80456" bIns="40228" rtlCol="0" anchor="b">
            <a:noAutofit/>
          </a:bodyPr>
          <a:lstStyle>
            <a:lvl1pPr>
              <a:buNone/>
              <a:defRPr lang="en-US"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_tradnl"/>
              <a:t>Haga clic para modificar el estilo de texto del patrón</a:t>
            </a:r>
          </a:p>
        </p:txBody>
      </p:sp>
      <p:sp>
        <p:nvSpPr>
          <p:cNvPr id="10" name="Text Placeholder 3"/>
          <p:cNvSpPr>
            <a:spLocks noGrp="1"/>
          </p:cNvSpPr>
          <p:nvPr>
            <p:ph type="body" sz="half" idx="16"/>
          </p:nvPr>
        </p:nvSpPr>
        <p:spPr>
          <a:xfrm>
            <a:off x="3719171" y="2571750"/>
            <a:ext cx="2394270" cy="3589338"/>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11" name="Text Placeholder 4"/>
          <p:cNvSpPr>
            <a:spLocks noGrp="1"/>
          </p:cNvSpPr>
          <p:nvPr>
            <p:ph type="body" sz="quarter" idx="13"/>
          </p:nvPr>
        </p:nvSpPr>
        <p:spPr>
          <a:xfrm>
            <a:off x="6361092" y="1885950"/>
            <a:ext cx="2382342" cy="576262"/>
          </a:xfrm>
        </p:spPr>
        <p:txBody>
          <a:bodyPr vert="horz" lIns="80456" tIns="40228" rIns="80456" bIns="40228" rtlCol="0" anchor="b">
            <a:noAutofit/>
          </a:bodyPr>
          <a:lstStyle>
            <a:lvl1pPr>
              <a:buNone/>
              <a:defRPr lang="en-US" sz="21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_tradnl"/>
              <a:t>Haga clic para modificar el estilo de texto del patrón</a:t>
            </a:r>
          </a:p>
        </p:txBody>
      </p:sp>
      <p:sp>
        <p:nvSpPr>
          <p:cNvPr id="12" name="Text Placeholder 3"/>
          <p:cNvSpPr>
            <a:spLocks noGrp="1"/>
          </p:cNvSpPr>
          <p:nvPr>
            <p:ph type="body" sz="half" idx="17"/>
          </p:nvPr>
        </p:nvSpPr>
        <p:spPr>
          <a:xfrm>
            <a:off x="6361092" y="2571750"/>
            <a:ext cx="2382342" cy="3589338"/>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3" name="Date Placeholder 2"/>
          <p:cNvSpPr>
            <a:spLocks noGrp="1"/>
          </p:cNvSpPr>
          <p:nvPr>
            <p:ph type="dt" sz="half" idx="10"/>
          </p:nvPr>
        </p:nvSpPr>
        <p:spPr/>
        <p:txBody>
          <a:bodyPr/>
          <a:lstStyle/>
          <a:p>
            <a:fld id="{8668F3F9-58BC-440B-B37B-805B9055EF92}" type="datetimeFigureOut">
              <a:rPr lang="en-US" dirty="0"/>
              <a:pPr/>
              <a:t>1/15/19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1038" y="365126"/>
            <a:ext cx="8543925" cy="1325563"/>
          </a:xfrm>
        </p:spPr>
        <p:txBody>
          <a:bodyPr/>
          <a:lstStyle/>
          <a:p>
            <a:r>
              <a:rPr lang="es-ES_tradnl"/>
              <a:t>Clic para editar título</a:t>
            </a:r>
            <a:endParaRPr lang="en-US" dirty="0"/>
          </a:p>
        </p:txBody>
      </p:sp>
      <p:sp>
        <p:nvSpPr>
          <p:cNvPr id="19" name="Text Placeholder 2"/>
          <p:cNvSpPr>
            <a:spLocks noGrp="1"/>
          </p:cNvSpPr>
          <p:nvPr>
            <p:ph type="body" idx="1"/>
          </p:nvPr>
        </p:nvSpPr>
        <p:spPr>
          <a:xfrm>
            <a:off x="1082319" y="4297503"/>
            <a:ext cx="2388791" cy="576262"/>
          </a:xfrm>
        </p:spPr>
        <p:txBody>
          <a:bodyPr anchor="b">
            <a:noAutofit/>
          </a:bodyPr>
          <a:lstStyle>
            <a:lvl1pPr marL="0" indent="0">
              <a:buNone/>
              <a:defRPr sz="21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20" name="Picture Placeholder 2"/>
          <p:cNvSpPr>
            <a:spLocks noGrp="1" noChangeAspect="1"/>
          </p:cNvSpPr>
          <p:nvPr>
            <p:ph type="pic" idx="15"/>
          </p:nvPr>
        </p:nvSpPr>
        <p:spPr>
          <a:xfrm>
            <a:off x="1082319" y="2256354"/>
            <a:ext cx="238879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00"/>
            </a:lvl1pPr>
            <a:lvl2pPr marL="402282" indent="0">
              <a:buNone/>
              <a:defRPr sz="1400"/>
            </a:lvl2pPr>
            <a:lvl3pPr marL="804565" indent="0">
              <a:buNone/>
              <a:defRPr sz="1400"/>
            </a:lvl3pPr>
            <a:lvl4pPr marL="1206848" indent="0">
              <a:buNone/>
              <a:defRPr sz="1400"/>
            </a:lvl4pPr>
            <a:lvl5pPr marL="1609131" indent="0">
              <a:buNone/>
              <a:defRPr sz="1400"/>
            </a:lvl5pPr>
            <a:lvl6pPr marL="2011413" indent="0">
              <a:buNone/>
              <a:defRPr sz="1400"/>
            </a:lvl6pPr>
            <a:lvl7pPr marL="2413695" indent="0">
              <a:buNone/>
              <a:defRPr sz="1400"/>
            </a:lvl7pPr>
            <a:lvl8pPr marL="2815978" indent="0">
              <a:buNone/>
              <a:defRPr sz="1400"/>
            </a:lvl8pPr>
            <a:lvl9pPr marL="3218261" indent="0">
              <a:buNone/>
              <a:defRPr sz="1400"/>
            </a:lvl9pPr>
          </a:lstStyle>
          <a:p>
            <a:r>
              <a:rPr lang="es-ES_tradnl"/>
              <a:t>Arrastre la imagen al marcador de posición o haga clic en el icono para agregar</a:t>
            </a:r>
            <a:endParaRPr lang="en-US" dirty="0"/>
          </a:p>
        </p:txBody>
      </p:sp>
      <p:sp>
        <p:nvSpPr>
          <p:cNvPr id="21" name="Text Placeholder 3"/>
          <p:cNvSpPr>
            <a:spLocks noGrp="1"/>
          </p:cNvSpPr>
          <p:nvPr>
            <p:ph type="body" sz="half" idx="18"/>
          </p:nvPr>
        </p:nvSpPr>
        <p:spPr>
          <a:xfrm>
            <a:off x="1082319" y="4873766"/>
            <a:ext cx="2388791" cy="659189"/>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22" name="Text Placeholder 4"/>
          <p:cNvSpPr>
            <a:spLocks noGrp="1"/>
          </p:cNvSpPr>
          <p:nvPr>
            <p:ph type="body" sz="quarter" idx="3"/>
          </p:nvPr>
        </p:nvSpPr>
        <p:spPr>
          <a:xfrm>
            <a:off x="3712312" y="4297503"/>
            <a:ext cx="2381051" cy="576262"/>
          </a:xfrm>
        </p:spPr>
        <p:txBody>
          <a:bodyPr anchor="b">
            <a:noAutofit/>
          </a:bodyPr>
          <a:lstStyle>
            <a:lvl1pPr marL="0" indent="0">
              <a:buNone/>
              <a:defRPr sz="21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23" name="Picture Placeholder 2"/>
          <p:cNvSpPr>
            <a:spLocks noGrp="1" noChangeAspect="1"/>
          </p:cNvSpPr>
          <p:nvPr>
            <p:ph type="pic" idx="21"/>
          </p:nvPr>
        </p:nvSpPr>
        <p:spPr>
          <a:xfrm>
            <a:off x="3712310" y="2256354"/>
            <a:ext cx="2381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00"/>
            </a:lvl1pPr>
            <a:lvl2pPr marL="402282" indent="0">
              <a:buNone/>
              <a:defRPr sz="1400"/>
            </a:lvl2pPr>
            <a:lvl3pPr marL="804565" indent="0">
              <a:buNone/>
              <a:defRPr sz="1400"/>
            </a:lvl3pPr>
            <a:lvl4pPr marL="1206848" indent="0">
              <a:buNone/>
              <a:defRPr sz="1400"/>
            </a:lvl4pPr>
            <a:lvl5pPr marL="1609131" indent="0">
              <a:buNone/>
              <a:defRPr sz="1400"/>
            </a:lvl5pPr>
            <a:lvl6pPr marL="2011413" indent="0">
              <a:buNone/>
              <a:defRPr sz="1400"/>
            </a:lvl6pPr>
            <a:lvl7pPr marL="2413695" indent="0">
              <a:buNone/>
              <a:defRPr sz="1400"/>
            </a:lvl7pPr>
            <a:lvl8pPr marL="2815978" indent="0">
              <a:buNone/>
              <a:defRPr sz="1400"/>
            </a:lvl8pPr>
            <a:lvl9pPr marL="3218261" indent="0">
              <a:buNone/>
              <a:defRPr sz="1400"/>
            </a:lvl9pPr>
          </a:lstStyle>
          <a:p>
            <a:r>
              <a:rPr lang="es-ES_tradnl"/>
              <a:t>Arrastre la imagen al marcador de posición o haga clic en el icono para agregar</a:t>
            </a:r>
            <a:endParaRPr lang="en-US" dirty="0"/>
          </a:p>
        </p:txBody>
      </p:sp>
      <p:sp>
        <p:nvSpPr>
          <p:cNvPr id="24" name="Text Placeholder 3"/>
          <p:cNvSpPr>
            <a:spLocks noGrp="1"/>
          </p:cNvSpPr>
          <p:nvPr>
            <p:ph type="body" sz="half" idx="19"/>
          </p:nvPr>
        </p:nvSpPr>
        <p:spPr>
          <a:xfrm>
            <a:off x="3711210" y="4873765"/>
            <a:ext cx="2384205" cy="659189"/>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25" name="Text Placeholder 4"/>
          <p:cNvSpPr>
            <a:spLocks noGrp="1"/>
          </p:cNvSpPr>
          <p:nvPr>
            <p:ph type="body" sz="quarter" idx="13"/>
          </p:nvPr>
        </p:nvSpPr>
        <p:spPr>
          <a:xfrm>
            <a:off x="6341012" y="4297503"/>
            <a:ext cx="2382342" cy="576262"/>
          </a:xfrm>
        </p:spPr>
        <p:txBody>
          <a:bodyPr anchor="b">
            <a:noAutofit/>
          </a:bodyPr>
          <a:lstStyle>
            <a:lvl1pPr marL="0" indent="0">
              <a:buNone/>
              <a:defRPr sz="21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26" name="Picture Placeholder 2"/>
          <p:cNvSpPr>
            <a:spLocks noGrp="1" noChangeAspect="1"/>
          </p:cNvSpPr>
          <p:nvPr>
            <p:ph type="pic" idx="22"/>
          </p:nvPr>
        </p:nvSpPr>
        <p:spPr>
          <a:xfrm>
            <a:off x="6341011" y="2256354"/>
            <a:ext cx="238234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00"/>
            </a:lvl1pPr>
            <a:lvl2pPr marL="402282" indent="0">
              <a:buNone/>
              <a:defRPr sz="1400"/>
            </a:lvl2pPr>
            <a:lvl3pPr marL="804565" indent="0">
              <a:buNone/>
              <a:defRPr sz="1400"/>
            </a:lvl3pPr>
            <a:lvl4pPr marL="1206848" indent="0">
              <a:buNone/>
              <a:defRPr sz="1400"/>
            </a:lvl4pPr>
            <a:lvl5pPr marL="1609131" indent="0">
              <a:buNone/>
              <a:defRPr sz="1400"/>
            </a:lvl5pPr>
            <a:lvl6pPr marL="2011413" indent="0">
              <a:buNone/>
              <a:defRPr sz="1400"/>
            </a:lvl6pPr>
            <a:lvl7pPr marL="2413695" indent="0">
              <a:buNone/>
              <a:defRPr sz="1400"/>
            </a:lvl7pPr>
            <a:lvl8pPr marL="2815978" indent="0">
              <a:buNone/>
              <a:defRPr sz="1400"/>
            </a:lvl8pPr>
            <a:lvl9pPr marL="3218261" indent="0">
              <a:buNone/>
              <a:defRPr sz="1400"/>
            </a:lvl9pPr>
          </a:lstStyle>
          <a:p>
            <a:r>
              <a:rPr lang="es-ES_tradnl"/>
              <a:t>Arrastre la imagen al marcador de posición o haga clic en el icono para agregar</a:t>
            </a:r>
            <a:endParaRPr lang="en-US" dirty="0"/>
          </a:p>
        </p:txBody>
      </p:sp>
      <p:sp>
        <p:nvSpPr>
          <p:cNvPr id="27" name="Text Placeholder 3"/>
          <p:cNvSpPr>
            <a:spLocks noGrp="1"/>
          </p:cNvSpPr>
          <p:nvPr>
            <p:ph type="body" sz="half" idx="20"/>
          </p:nvPr>
        </p:nvSpPr>
        <p:spPr>
          <a:xfrm>
            <a:off x="6340910" y="4873763"/>
            <a:ext cx="2385498" cy="659189"/>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3" name="Date Placeholder 2"/>
          <p:cNvSpPr>
            <a:spLocks noGrp="1"/>
          </p:cNvSpPr>
          <p:nvPr>
            <p:ph type="dt" sz="half" idx="10"/>
          </p:nvPr>
        </p:nvSpPr>
        <p:spPr/>
        <p:txBody>
          <a:bodyPr/>
          <a:lstStyle/>
          <a:p>
            <a:fld id="{0D5A53AF-48EA-489D-8260-9DCAB666386A}" type="datetimeFigureOut">
              <a:rPr lang="en-US" dirty="0"/>
              <a:pPr/>
              <a:t>1/15/19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s-ES_tradnl"/>
              <a:t>Clic para editar título</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Title 1"/>
          <p:cNvSpPr>
            <a:spLocks noGrp="1"/>
          </p:cNvSpPr>
          <p:nvPr>
            <p:ph type="ctrTitle"/>
          </p:nvPr>
        </p:nvSpPr>
        <p:spPr>
          <a:xfrm>
            <a:off x="694308" y="4464028"/>
            <a:ext cx="7429500" cy="1641490"/>
          </a:xfrm>
        </p:spPr>
        <p:txBody>
          <a:bodyPr wrap="none" anchor="t">
            <a:normAutofit/>
          </a:bodyPr>
          <a:lstStyle>
            <a:lvl1pPr algn="l">
              <a:defRPr sz="8500" b="0" spc="-264">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_tradnl"/>
              <a:t>Clic para editar título</a:t>
            </a:r>
            <a:endParaRPr lang="en-US" dirty="0"/>
          </a:p>
        </p:txBody>
      </p:sp>
      <p:sp>
        <p:nvSpPr>
          <p:cNvPr id="8" name="Subtitle 2"/>
          <p:cNvSpPr>
            <a:spLocks noGrp="1"/>
          </p:cNvSpPr>
          <p:nvPr>
            <p:ph type="subTitle" idx="1"/>
          </p:nvPr>
        </p:nvSpPr>
        <p:spPr>
          <a:xfrm>
            <a:off x="694308" y="3693675"/>
            <a:ext cx="7429500" cy="754025"/>
          </a:xfrm>
        </p:spPr>
        <p:txBody>
          <a:bodyPr anchor="b">
            <a:normAutofit/>
          </a:bodyPr>
          <a:lstStyle>
            <a:lvl1pPr marL="0" indent="0" algn="l">
              <a:buNone/>
              <a:defRPr sz="28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02282" indent="0" algn="ctr">
              <a:buNone/>
              <a:defRPr sz="1800"/>
            </a:lvl2pPr>
            <a:lvl3pPr marL="804565" indent="0" algn="ctr">
              <a:buNone/>
              <a:defRPr sz="1600"/>
            </a:lvl3pPr>
            <a:lvl4pPr marL="1206848" indent="0" algn="ctr">
              <a:buNone/>
              <a:defRPr sz="1400"/>
            </a:lvl4pPr>
            <a:lvl5pPr marL="1609131" indent="0" algn="ctr">
              <a:buNone/>
              <a:defRPr sz="1400"/>
            </a:lvl5pPr>
            <a:lvl6pPr marL="2011413" indent="0" algn="ctr">
              <a:buNone/>
              <a:defRPr sz="1400"/>
            </a:lvl6pPr>
            <a:lvl7pPr marL="2413695" indent="0" algn="ctr">
              <a:buNone/>
              <a:defRPr sz="1400"/>
            </a:lvl7pPr>
            <a:lvl8pPr marL="2815978" indent="0" algn="ctr">
              <a:buNone/>
              <a:defRPr sz="1400"/>
            </a:lvl8pPr>
            <a:lvl9pPr marL="3218261" indent="0" algn="ctr">
              <a:buNone/>
              <a:defRPr sz="1400"/>
            </a:lvl9pPr>
          </a:lstStyle>
          <a:p>
            <a:r>
              <a:rPr lang="es-ES_tradnl"/>
              <a:t>Haga clic para modificar el estilo de subtítulo del patrón</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sz="half" idx="1"/>
          </p:nvPr>
        </p:nvSpPr>
        <p:spPr>
          <a:xfrm>
            <a:off x="910000" y="1825625"/>
            <a:ext cx="4082988"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Content Placeholder 3"/>
          <p:cNvSpPr>
            <a:spLocks noGrp="1"/>
          </p:cNvSpPr>
          <p:nvPr>
            <p:ph sz="half" idx="2"/>
          </p:nvPr>
        </p:nvSpPr>
        <p:spPr>
          <a:xfrm>
            <a:off x="5134870" y="1825625"/>
            <a:ext cx="4090093"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82327" y="365126"/>
            <a:ext cx="8543925" cy="1325563"/>
          </a:xfrm>
        </p:spPr>
        <p:txBody>
          <a:bodyPr/>
          <a:lstStyle/>
          <a:p>
            <a:r>
              <a:rPr lang="es-ES_tradnl"/>
              <a:t>Clic para editar título</a:t>
            </a:r>
            <a:endParaRPr lang="en-US" dirty="0"/>
          </a:p>
        </p:txBody>
      </p:sp>
      <p:sp>
        <p:nvSpPr>
          <p:cNvPr id="3" name="Text Placeholder 2"/>
          <p:cNvSpPr>
            <a:spLocks noGrp="1"/>
          </p:cNvSpPr>
          <p:nvPr>
            <p:ph type="body" idx="1"/>
          </p:nvPr>
        </p:nvSpPr>
        <p:spPr>
          <a:xfrm>
            <a:off x="910000" y="1681163"/>
            <a:ext cx="4082988" cy="823912"/>
          </a:xfrm>
        </p:spPr>
        <p:txBody>
          <a:bodyPr anchor="b"/>
          <a:lstStyle>
            <a:lvl1pPr marL="0" indent="0">
              <a:buNone/>
              <a:defRPr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4" name="Content Placeholder 3"/>
          <p:cNvSpPr>
            <a:spLocks noGrp="1"/>
          </p:cNvSpPr>
          <p:nvPr>
            <p:ph sz="half" idx="2"/>
          </p:nvPr>
        </p:nvSpPr>
        <p:spPr>
          <a:xfrm>
            <a:off x="910000" y="2505075"/>
            <a:ext cx="40829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Text Placeholder 4"/>
          <p:cNvSpPr>
            <a:spLocks noGrp="1"/>
          </p:cNvSpPr>
          <p:nvPr>
            <p:ph type="body" sz="quarter" idx="3"/>
          </p:nvPr>
        </p:nvSpPr>
        <p:spPr>
          <a:xfrm>
            <a:off x="5134871" y="1681163"/>
            <a:ext cx="4091382" cy="823912"/>
          </a:xfrm>
        </p:spPr>
        <p:txBody>
          <a:bodyPr vert="horz" lIns="80456" tIns="40228" rIns="80456" bIns="40228" rtlCol="0" anchor="b">
            <a:normAutofit/>
          </a:bodyPr>
          <a:lstStyle>
            <a:lvl1pPr>
              <a:buNone/>
              <a:defRPr lang="en-US"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_tradnl"/>
              <a:t>Haga clic para modificar el estilo de texto del patrón</a:t>
            </a:r>
          </a:p>
        </p:txBody>
      </p:sp>
      <p:sp>
        <p:nvSpPr>
          <p:cNvPr id="6" name="Content Placeholder 5"/>
          <p:cNvSpPr>
            <a:spLocks noGrp="1"/>
          </p:cNvSpPr>
          <p:nvPr>
            <p:ph sz="quarter" idx="4"/>
          </p:nvPr>
        </p:nvSpPr>
        <p:spPr>
          <a:xfrm>
            <a:off x="5134871" y="2505075"/>
            <a:ext cx="4091382"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pPr/>
              <a:t>1/15/19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pPr/>
              <a:t>1/15/19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pPr/>
              <a:t>1/15/19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800"/>
            </a:lvl1pPr>
          </a:lstStyle>
          <a:p>
            <a:r>
              <a:rPr lang="es-ES_tradnl"/>
              <a:t>Clic para editar título</a:t>
            </a:r>
            <a:endParaRPr lang="en-US" dirty="0"/>
          </a:p>
        </p:txBody>
      </p:sp>
      <p:sp>
        <p:nvSpPr>
          <p:cNvPr id="3" name="Content Placeholder 2"/>
          <p:cNvSpPr>
            <a:spLocks noGrp="1"/>
          </p:cNvSpPr>
          <p:nvPr>
            <p:ph idx="1"/>
          </p:nvPr>
        </p:nvSpPr>
        <p:spPr>
          <a:xfrm>
            <a:off x="4211340" y="987426"/>
            <a:ext cx="5014913" cy="4873625"/>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Text Placeholder 3"/>
          <p:cNvSpPr>
            <a:spLocks noGrp="1"/>
          </p:cNvSpPr>
          <p:nvPr>
            <p:ph type="body" sz="half" idx="2"/>
          </p:nvPr>
        </p:nvSpPr>
        <p:spPr>
          <a:xfrm>
            <a:off x="910001" y="2057400"/>
            <a:ext cx="2967270" cy="3811588"/>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F7D1BD23-6E54-4D9D-AD88-A2813C73CC25}"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800"/>
            </a:lvl1pPr>
          </a:lstStyle>
          <a:p>
            <a:r>
              <a:rPr lang="es-ES_tradnl"/>
              <a:t>Clic para editar título</a:t>
            </a:r>
            <a:endParaRPr lang="en-US" dirty="0"/>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2800"/>
            </a:lvl1pPr>
            <a:lvl2pPr marL="402282" indent="0">
              <a:buNone/>
              <a:defRPr sz="2500"/>
            </a:lvl2pPr>
            <a:lvl3pPr marL="804565" indent="0">
              <a:buNone/>
              <a:defRPr sz="2100"/>
            </a:lvl3pPr>
            <a:lvl4pPr marL="1206848" indent="0">
              <a:buNone/>
              <a:defRPr sz="1800"/>
            </a:lvl4pPr>
            <a:lvl5pPr marL="1609131" indent="0">
              <a:buNone/>
              <a:defRPr sz="1800"/>
            </a:lvl5pPr>
            <a:lvl6pPr marL="2011413" indent="0">
              <a:buNone/>
              <a:defRPr sz="1800"/>
            </a:lvl6pPr>
            <a:lvl7pPr marL="2413695" indent="0">
              <a:buNone/>
              <a:defRPr sz="1800"/>
            </a:lvl7pPr>
            <a:lvl8pPr marL="2815978" indent="0">
              <a:buNone/>
              <a:defRPr sz="1800"/>
            </a:lvl8pPr>
            <a:lvl9pPr marL="3218261" indent="0">
              <a:buNone/>
              <a:defRPr sz="1800"/>
            </a:lvl9pPr>
          </a:lstStyle>
          <a:p>
            <a:r>
              <a:rPr lang="es-ES_tradnl"/>
              <a:t>Arrastre la imagen al marcador de posición o haga clic en el icono para agregar</a:t>
            </a:r>
            <a:endParaRPr lang="en-US" dirty="0"/>
          </a:p>
        </p:txBody>
      </p:sp>
      <p:sp>
        <p:nvSpPr>
          <p:cNvPr id="4" name="Text Placeholder 3"/>
          <p:cNvSpPr>
            <a:spLocks noGrp="1"/>
          </p:cNvSpPr>
          <p:nvPr>
            <p:ph type="body" sz="half" idx="2"/>
          </p:nvPr>
        </p:nvSpPr>
        <p:spPr>
          <a:xfrm>
            <a:off x="910001" y="2057400"/>
            <a:ext cx="2967270" cy="3811588"/>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1471A834-4F3C-4AF9-9C74-05EC35A0F292}"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80456" tIns="40228" rIns="80456" bIns="40228" rtlCol="0" anchor="ctr">
            <a:normAutofit/>
          </a:bodyPr>
          <a:lstStyle/>
          <a:p>
            <a:r>
              <a:rPr lang="es-ES_tradnl"/>
              <a:t>Clic para editar título</a:t>
            </a:r>
            <a:endParaRPr lang="en-US" dirty="0"/>
          </a:p>
        </p:txBody>
      </p:sp>
      <p:sp>
        <p:nvSpPr>
          <p:cNvPr id="3" name="Text Placeholder 2"/>
          <p:cNvSpPr>
            <a:spLocks noGrp="1"/>
          </p:cNvSpPr>
          <p:nvPr>
            <p:ph type="body" idx="1"/>
          </p:nvPr>
        </p:nvSpPr>
        <p:spPr>
          <a:xfrm>
            <a:off x="910000" y="1825625"/>
            <a:ext cx="8314963" cy="4351338"/>
          </a:xfrm>
          <a:prstGeom prst="rect">
            <a:avLst/>
          </a:prstGeom>
        </p:spPr>
        <p:txBody>
          <a:bodyPr vert="horz" lIns="80456" tIns="40228" rIns="80456" bIns="40228"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2"/>
          </p:nvPr>
        </p:nvSpPr>
        <p:spPr>
          <a:xfrm>
            <a:off x="681038" y="6356351"/>
            <a:ext cx="2228850" cy="365125"/>
          </a:xfrm>
          <a:prstGeom prst="rect">
            <a:avLst/>
          </a:prstGeom>
        </p:spPr>
        <p:txBody>
          <a:bodyPr vert="horz" lIns="80456" tIns="40228" rIns="80456" bIns="40228" rtlCol="0" anchor="ctr"/>
          <a:lstStyle>
            <a:lvl1pPr algn="l">
              <a:defRPr sz="10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pPr/>
              <a:t>1/15/19</a:t>
            </a:fld>
            <a:endParaRPr lang="en-US" dirty="0"/>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80456" tIns="40228" rIns="80456" bIns="40228" rtlCol="0" anchor="ctr"/>
          <a:lstStyle>
            <a:lvl1pPr algn="ctr">
              <a:defRPr sz="10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80456" tIns="40228" rIns="80456" bIns="40228" rtlCol="0" anchor="ctr"/>
          <a:lstStyle>
            <a:lvl1pPr algn="r">
              <a:defRPr sz="10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804565" rtl="0" eaLnBrk="1" latinLnBrk="0" hangingPunct="1">
        <a:lnSpc>
          <a:spcPct val="90000"/>
        </a:lnSpc>
        <a:spcBef>
          <a:spcPct val="0"/>
        </a:spcBef>
        <a:buNone/>
        <a:defRPr sz="48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01142" indent="-201142" algn="l" defTabSz="804565" rtl="0" eaLnBrk="1" latinLnBrk="0" hangingPunct="1">
        <a:lnSpc>
          <a:spcPct val="90000"/>
        </a:lnSpc>
        <a:spcBef>
          <a:spcPts val="880"/>
        </a:spcBef>
        <a:buFont typeface="Arial" panose="020B0604020202020204" pitchFamily="34" charset="0"/>
        <a:buChar char="•"/>
        <a:defRPr sz="2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03424" indent="-201142" algn="l" defTabSz="804565" rtl="0" eaLnBrk="1" latinLnBrk="0" hangingPunct="1">
        <a:lnSpc>
          <a:spcPct val="90000"/>
        </a:lnSpc>
        <a:spcBef>
          <a:spcPts val="44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005706" indent="-201142" algn="l" defTabSz="804565" rtl="0" eaLnBrk="1" latinLnBrk="0" hangingPunct="1">
        <a:lnSpc>
          <a:spcPct val="90000"/>
        </a:lnSpc>
        <a:spcBef>
          <a:spcPts val="44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407989" indent="-201142" algn="l" defTabSz="804565" rtl="0" eaLnBrk="1" latinLnBrk="0" hangingPunct="1">
        <a:lnSpc>
          <a:spcPct val="90000"/>
        </a:lnSpc>
        <a:spcBef>
          <a:spcPts val="440"/>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810271" indent="-201142" algn="l" defTabSz="804565" rtl="0" eaLnBrk="1" latinLnBrk="0" hangingPunct="1">
        <a:lnSpc>
          <a:spcPct val="90000"/>
        </a:lnSpc>
        <a:spcBef>
          <a:spcPts val="440"/>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212555"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6pPr>
      <a:lvl7pPr marL="2614837"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7pPr>
      <a:lvl8pPr marL="3017119"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8pPr>
      <a:lvl9pPr marL="3419402"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04565" rtl="0" eaLnBrk="1" latinLnBrk="0" hangingPunct="1">
        <a:defRPr sz="1600" kern="1200">
          <a:solidFill>
            <a:schemeClr val="tx1"/>
          </a:solidFill>
          <a:latin typeface="+mn-lt"/>
          <a:ea typeface="+mn-ea"/>
          <a:cs typeface="+mn-cs"/>
        </a:defRPr>
      </a:lvl1pPr>
      <a:lvl2pPr marL="402282" algn="l" defTabSz="804565" rtl="0" eaLnBrk="1" latinLnBrk="0" hangingPunct="1">
        <a:defRPr sz="1600" kern="1200">
          <a:solidFill>
            <a:schemeClr val="tx1"/>
          </a:solidFill>
          <a:latin typeface="+mn-lt"/>
          <a:ea typeface="+mn-ea"/>
          <a:cs typeface="+mn-cs"/>
        </a:defRPr>
      </a:lvl2pPr>
      <a:lvl3pPr marL="804565" algn="l" defTabSz="804565" rtl="0" eaLnBrk="1" latinLnBrk="0" hangingPunct="1">
        <a:defRPr sz="1600" kern="1200">
          <a:solidFill>
            <a:schemeClr val="tx1"/>
          </a:solidFill>
          <a:latin typeface="+mn-lt"/>
          <a:ea typeface="+mn-ea"/>
          <a:cs typeface="+mn-cs"/>
        </a:defRPr>
      </a:lvl3pPr>
      <a:lvl4pPr marL="1206848" algn="l" defTabSz="804565" rtl="0" eaLnBrk="1" latinLnBrk="0" hangingPunct="1">
        <a:defRPr sz="1600" kern="1200">
          <a:solidFill>
            <a:schemeClr val="tx1"/>
          </a:solidFill>
          <a:latin typeface="+mn-lt"/>
          <a:ea typeface="+mn-ea"/>
          <a:cs typeface="+mn-cs"/>
        </a:defRPr>
      </a:lvl4pPr>
      <a:lvl5pPr marL="1609131" algn="l" defTabSz="804565" rtl="0" eaLnBrk="1" latinLnBrk="0" hangingPunct="1">
        <a:defRPr sz="1600" kern="1200">
          <a:solidFill>
            <a:schemeClr val="tx1"/>
          </a:solidFill>
          <a:latin typeface="+mn-lt"/>
          <a:ea typeface="+mn-ea"/>
          <a:cs typeface="+mn-cs"/>
        </a:defRPr>
      </a:lvl5pPr>
      <a:lvl6pPr marL="2011413" algn="l" defTabSz="804565" rtl="0" eaLnBrk="1" latinLnBrk="0" hangingPunct="1">
        <a:defRPr sz="1600" kern="1200">
          <a:solidFill>
            <a:schemeClr val="tx1"/>
          </a:solidFill>
          <a:latin typeface="+mn-lt"/>
          <a:ea typeface="+mn-ea"/>
          <a:cs typeface="+mn-cs"/>
        </a:defRPr>
      </a:lvl6pPr>
      <a:lvl7pPr marL="2413695" algn="l" defTabSz="804565" rtl="0" eaLnBrk="1" latinLnBrk="0" hangingPunct="1">
        <a:defRPr sz="1600" kern="1200">
          <a:solidFill>
            <a:schemeClr val="tx1"/>
          </a:solidFill>
          <a:latin typeface="+mn-lt"/>
          <a:ea typeface="+mn-ea"/>
          <a:cs typeface="+mn-cs"/>
        </a:defRPr>
      </a:lvl7pPr>
      <a:lvl8pPr marL="2815978" algn="l" defTabSz="804565" rtl="0" eaLnBrk="1" latinLnBrk="0" hangingPunct="1">
        <a:defRPr sz="1600" kern="1200">
          <a:solidFill>
            <a:schemeClr val="tx1"/>
          </a:solidFill>
          <a:latin typeface="+mn-lt"/>
          <a:ea typeface="+mn-ea"/>
          <a:cs typeface="+mn-cs"/>
        </a:defRPr>
      </a:lvl8pPr>
      <a:lvl9pPr marL="3218261" algn="l" defTabSz="804565"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laboraeducacion30.juntadeandalucia.es/educacion/colabora/web/vivir-y-sentir-la-memoria/inicio" TargetMode="External"/><Relationship Id="rId2" Type="http://schemas.openxmlformats.org/officeDocument/2006/relationships/image" Target="../media/image2.wmf"/><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hyperlink" Target="https://generacionesdeplata.fundaciondescubre.es/cientifico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agen 32" descr="simbpg10">
            <a:extLst>
              <a:ext uri="{FF2B5EF4-FFF2-40B4-BE49-F238E27FC236}">
                <a16:creationId xmlns:a16="http://schemas.microsoft.com/office/drawing/2014/main" id="{06B0D8F0-EEEA-FA4B-AE31-5C263BDAFD1A}"/>
              </a:ext>
            </a:extLst>
          </p:cNvPr>
          <p:cNvPicPr>
            <a:picLocks noChangeAspect="1"/>
          </p:cNvPicPr>
          <p:nvPr/>
        </p:nvPicPr>
        <p:blipFill>
          <a:blip r:embed="rId2" cstate="print"/>
          <a:srcRect/>
          <a:stretch>
            <a:fillRect/>
          </a:stretch>
        </p:blipFill>
        <p:spPr bwMode="auto">
          <a:xfrm>
            <a:off x="0" y="3292"/>
            <a:ext cx="4826535" cy="6858000"/>
          </a:xfrm>
          <a:prstGeom prst="rect">
            <a:avLst/>
          </a:prstGeom>
          <a:noFill/>
          <a:ln w="9525">
            <a:noFill/>
            <a:miter lim="800000"/>
            <a:headEnd/>
            <a:tailEnd/>
          </a:ln>
        </p:spPr>
      </p:pic>
      <p:pic>
        <p:nvPicPr>
          <p:cNvPr id="2" name="Imagen 1">
            <a:hlinkClick r:id="rId3"/>
            <a:extLst>
              <a:ext uri="{FF2B5EF4-FFF2-40B4-BE49-F238E27FC236}">
                <a16:creationId xmlns:a16="http://schemas.microsoft.com/office/drawing/2014/main" id="{CB96EC50-3125-6043-930C-C70C093661AE}"/>
              </a:ext>
            </a:extLst>
          </p:cNvPr>
          <p:cNvPicPr>
            <a:picLocks noChangeAspect="1"/>
          </p:cNvPicPr>
          <p:nvPr/>
        </p:nvPicPr>
        <p:blipFill>
          <a:blip r:embed="rId4"/>
          <a:stretch>
            <a:fillRect/>
          </a:stretch>
        </p:blipFill>
        <p:spPr>
          <a:xfrm>
            <a:off x="5568616" y="2151596"/>
            <a:ext cx="3665508" cy="1686478"/>
          </a:xfrm>
          <a:prstGeom prst="rect">
            <a:avLst/>
          </a:prstGeom>
        </p:spPr>
      </p:pic>
      <p:pic>
        <p:nvPicPr>
          <p:cNvPr id="4" name="Imagen 3">
            <a:extLst>
              <a:ext uri="{FF2B5EF4-FFF2-40B4-BE49-F238E27FC236}">
                <a16:creationId xmlns:a16="http://schemas.microsoft.com/office/drawing/2014/main" id="{4B43CFF1-48E3-8549-B889-BACDB023555D}"/>
              </a:ext>
            </a:extLst>
          </p:cNvPr>
          <p:cNvPicPr>
            <a:picLocks noChangeAspect="1"/>
          </p:cNvPicPr>
          <p:nvPr/>
        </p:nvPicPr>
        <p:blipFill>
          <a:blip r:embed="rId5"/>
          <a:stretch>
            <a:fillRect/>
          </a:stretch>
        </p:blipFill>
        <p:spPr>
          <a:xfrm>
            <a:off x="6404420" y="4395485"/>
            <a:ext cx="1993900" cy="1587500"/>
          </a:xfrm>
          <a:prstGeom prst="rect">
            <a:avLst/>
          </a:prstGeom>
        </p:spPr>
      </p:pic>
    </p:spTree>
    <p:extLst>
      <p:ext uri="{BB962C8B-B14F-4D97-AF65-F5344CB8AC3E}">
        <p14:creationId xmlns:p14="http://schemas.microsoft.com/office/powerpoint/2010/main" val="589273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B96EC50-3125-6043-930C-C70C093661AE}"/>
              </a:ext>
            </a:extLst>
          </p:cNvPr>
          <p:cNvPicPr>
            <a:picLocks noChangeAspect="1"/>
          </p:cNvPicPr>
          <p:nvPr/>
        </p:nvPicPr>
        <p:blipFill>
          <a:blip r:embed="rId2"/>
          <a:stretch>
            <a:fillRect/>
          </a:stretch>
        </p:blipFill>
        <p:spPr>
          <a:xfrm>
            <a:off x="4346408" y="2184400"/>
            <a:ext cx="2705100" cy="1244600"/>
          </a:xfrm>
          <a:prstGeom prst="rect">
            <a:avLst/>
          </a:prstGeom>
        </p:spPr>
      </p:pic>
      <p:sp>
        <p:nvSpPr>
          <p:cNvPr id="14" name="Rectangle 30">
            <a:extLst>
              <a:ext uri="{FF2B5EF4-FFF2-40B4-BE49-F238E27FC236}">
                <a16:creationId xmlns:a16="http://schemas.microsoft.com/office/drawing/2014/main" id="{62676381-216C-5741-AA5C-71FABE1AA6B5}"/>
              </a:ext>
            </a:extLst>
          </p:cNvPr>
          <p:cNvSpPr>
            <a:spLocks noChangeArrowheads="1"/>
          </p:cNvSpPr>
          <p:nvPr/>
        </p:nvSpPr>
        <p:spPr bwMode="auto">
          <a:xfrm>
            <a:off x="-1" y="0"/>
            <a:ext cx="1845945" cy="6858000"/>
          </a:xfrm>
          <a:prstGeom prst="rect">
            <a:avLst/>
          </a:prstGeom>
          <a:solidFill>
            <a:srgbClr val="069049"/>
          </a:solidFill>
          <a:ln>
            <a:noFill/>
          </a:ln>
          <a:extLst>
            <a:ext uri="{91240B29-F687-4f45-9708-019B960494DF}">
              <a14:hiddenLine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lc="http://schemas.openxmlformats.org/drawingml/2006/lockedCanvas" w="9525">
                <a:solidFill>
                  <a:srgbClr val="000000"/>
                </a:solidFill>
                <a:miter lim="800000"/>
                <a:headEnd/>
                <a:tailEnd/>
              </a14:hiddenLine>
            </a:ext>
          </a:extLst>
        </p:spPr>
        <p:txBody>
          <a:bodyPr rot="0" vert="horz" wrap="square" lIns="0" tIns="0" rIns="0" bIns="0" anchor="t" anchorCtr="0" upright="1">
            <a:spAutoFit/>
          </a:bodyPr>
          <a:lstStyle/>
          <a:p>
            <a:endParaRPr lang="es-ES_tradnl"/>
          </a:p>
        </p:txBody>
      </p:sp>
      <p:sp>
        <p:nvSpPr>
          <p:cNvPr id="15" name="Rectángulo 14">
            <a:extLst>
              <a:ext uri="{FF2B5EF4-FFF2-40B4-BE49-F238E27FC236}">
                <a16:creationId xmlns:a16="http://schemas.microsoft.com/office/drawing/2014/main" id="{679A3179-F3B0-B44F-A043-C7A6CEE385DC}"/>
              </a:ext>
            </a:extLst>
          </p:cNvPr>
          <p:cNvSpPr/>
          <p:nvPr/>
        </p:nvSpPr>
        <p:spPr>
          <a:xfrm rot="16200000">
            <a:off x="-1326578" y="3105832"/>
            <a:ext cx="4502515" cy="646331"/>
          </a:xfrm>
          <a:prstGeom prst="rect">
            <a:avLst/>
          </a:prstGeom>
          <a:noFill/>
        </p:spPr>
        <p:txBody>
          <a:bodyPr wrap="none" lIns="91440" tIns="45720" rIns="91440" bIns="45720">
            <a:spAutoFit/>
          </a:bodyPr>
          <a:lstStyle/>
          <a:p>
            <a:pPr algn="ctr"/>
            <a:r>
              <a:rPr lang="es-ES" sz="36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ARTES Y CIENCIAS</a:t>
            </a:r>
            <a:endParaRPr lang="es-ES" sz="3600" b="1" cap="none" spc="0"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6A544593-E9E3-4B42-B18D-08FF9C023B63}"/>
              </a:ext>
            </a:extLst>
          </p:cNvPr>
          <p:cNvSpPr/>
          <p:nvPr/>
        </p:nvSpPr>
        <p:spPr>
          <a:xfrm>
            <a:off x="3684556" y="3598015"/>
            <a:ext cx="4028860" cy="523220"/>
          </a:xfrm>
          <a:prstGeom prst="rect">
            <a:avLst/>
          </a:prstGeom>
          <a:noFill/>
        </p:spPr>
        <p:txBody>
          <a:bodyPr wrap="none" lIns="91440" tIns="45720" rIns="91440" bIns="45720">
            <a:spAutoFit/>
          </a:bodyPr>
          <a:lstStyle/>
          <a:p>
            <a:pPr algn="ctr"/>
            <a:r>
              <a:rPr lang="es-ES" sz="2800" cap="none" spc="0" dirty="0">
                <a:ln w="9525">
                  <a:solidFill>
                    <a:schemeClr val="bg1"/>
                  </a:solidFill>
                  <a:prstDash val="solid"/>
                </a:ln>
                <a:solidFill>
                  <a:schemeClr val="accent5"/>
                </a:solidFill>
                <a:effectLst>
                  <a:outerShdw blurRad="12700" dist="38100" dir="2700000" algn="tl" rotWithShape="0">
                    <a:schemeClr val="bg1">
                      <a:lumMod val="50000"/>
                    </a:schemeClr>
                  </a:outerShdw>
                </a:effectLst>
                <a:latin typeface="Arial Narrow" panose="020B0604020202020204" pitchFamily="34" charset="0"/>
                <a:cs typeface="Arial Narrow" panose="020B0604020202020204" pitchFamily="34" charset="0"/>
              </a:rPr>
              <a:t>GENERACIONES DE PLATA</a:t>
            </a:r>
          </a:p>
        </p:txBody>
      </p:sp>
    </p:spTree>
    <p:extLst>
      <p:ext uri="{BB962C8B-B14F-4D97-AF65-F5344CB8AC3E}">
        <p14:creationId xmlns:p14="http://schemas.microsoft.com/office/powerpoint/2010/main" val="2213212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9415" y="732264"/>
            <a:ext cx="4342357" cy="568406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dirty="0"/>
          </a:p>
        </p:txBody>
      </p:sp>
      <p:sp>
        <p:nvSpPr>
          <p:cNvPr id="6" name="Rectángulo 5"/>
          <p:cNvSpPr/>
          <p:nvPr/>
        </p:nvSpPr>
        <p:spPr>
          <a:xfrm>
            <a:off x="5346014" y="747789"/>
            <a:ext cx="4074859" cy="280618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7" name="Rectángulo 6"/>
          <p:cNvSpPr/>
          <p:nvPr/>
        </p:nvSpPr>
        <p:spPr>
          <a:xfrm>
            <a:off x="5346014" y="3615261"/>
            <a:ext cx="4074859" cy="280618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p>
        </p:txBody>
      </p:sp>
      <p:pic>
        <p:nvPicPr>
          <p:cNvPr id="11" name="Imagen 10" descr="Captura de pantalla 2018-05-05 a las 22.36.46.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66391" y="747876"/>
            <a:ext cx="675381" cy="613400"/>
          </a:xfrm>
          <a:prstGeom prst="rect">
            <a:avLst/>
          </a:prstGeom>
        </p:spPr>
      </p:pic>
      <p:sp>
        <p:nvSpPr>
          <p:cNvPr id="14" name="CuadroTexto 13"/>
          <p:cNvSpPr txBox="1"/>
          <p:nvPr/>
        </p:nvSpPr>
        <p:spPr>
          <a:xfrm>
            <a:off x="399416" y="1341438"/>
            <a:ext cx="4342356" cy="5170646"/>
          </a:xfrm>
          <a:prstGeom prst="rect">
            <a:avLst/>
          </a:prstGeom>
          <a:noFill/>
        </p:spPr>
        <p:txBody>
          <a:bodyPr wrap="square" rtlCol="0">
            <a:spAutoFit/>
          </a:bodyPr>
          <a:lstStyle/>
          <a:p>
            <a:pPr algn="just"/>
            <a:r>
              <a:rPr lang="es-ES" sz="1400" b="1" dirty="0">
                <a:solidFill>
                  <a:schemeClr val="bg1"/>
                </a:solidFill>
                <a:latin typeface="Arial Narrow"/>
                <a:cs typeface="Arial Narrow"/>
              </a:rPr>
              <a:t>	Los años 30 en España fueron una época en la que la ciencia comenzó a romper con su pasado. Muchos fueron los científicos que empezaron a exponer su trabajos sin ningún tipo de control por los sectores mediáticos del momento. También la mujer comienza a despuntar en la Universidad y en el campo científico.</a:t>
            </a:r>
          </a:p>
          <a:p>
            <a:pPr algn="just"/>
            <a:endParaRPr lang="es-ES" sz="1400" b="1" dirty="0">
              <a:solidFill>
                <a:schemeClr val="bg1"/>
              </a:solidFill>
              <a:latin typeface="Arial Narrow"/>
              <a:cs typeface="Arial Narrow"/>
            </a:endParaRPr>
          </a:p>
          <a:p>
            <a:pPr algn="just"/>
            <a:r>
              <a:rPr lang="es-ES" sz="1400" b="1" dirty="0">
                <a:solidFill>
                  <a:schemeClr val="bg1"/>
                </a:solidFill>
                <a:latin typeface="Arial Narrow"/>
                <a:cs typeface="Arial Narrow"/>
              </a:rPr>
              <a:t>	Te presentamos una web para que puedas conocer aquellos nombres propios de la ciencia en Andalucía, cuya carrera quedó cortada por el Golpe de Estado de 1936.</a:t>
            </a:r>
          </a:p>
          <a:p>
            <a:pPr algn="just"/>
            <a:endParaRPr lang="es-ES" sz="1400" b="1" dirty="0">
              <a:solidFill>
                <a:schemeClr val="bg1"/>
              </a:solidFill>
              <a:latin typeface="Arial Narrow"/>
              <a:cs typeface="Arial Narrow"/>
            </a:endParaRPr>
          </a:p>
          <a:p>
            <a:pPr algn="just"/>
            <a:r>
              <a:rPr lang="es-ES" sz="1400" b="1" dirty="0">
                <a:solidFill>
                  <a:schemeClr val="bg1"/>
                </a:solidFill>
                <a:latin typeface="Arial Narrow"/>
                <a:cs typeface="Arial Narrow"/>
              </a:rPr>
              <a:t>	Navega por ella y descubre cómo, con los medios del momento, Andalucía daba sus primeros pasos en el mundo de la farmacia, la medicina, la ingeniería, la química, la veterinaria o la arquitectura.</a:t>
            </a:r>
          </a:p>
          <a:p>
            <a:pPr algn="just"/>
            <a:endParaRPr lang="es-ES" sz="1400" b="1" dirty="0">
              <a:solidFill>
                <a:schemeClr val="bg1"/>
              </a:solidFill>
              <a:latin typeface="Arial Narrow"/>
              <a:cs typeface="Arial Narrow"/>
            </a:endParaRPr>
          </a:p>
          <a:p>
            <a:pPr algn="just"/>
            <a:endParaRPr lang="es-ES" sz="1400" b="1" dirty="0">
              <a:solidFill>
                <a:schemeClr val="bg1"/>
              </a:solidFill>
              <a:latin typeface="Arial Narrow"/>
              <a:cs typeface="Arial Narrow"/>
            </a:endParaRPr>
          </a:p>
          <a:p>
            <a:pPr algn="just"/>
            <a:endParaRPr lang="es-ES" sz="1400" b="1" dirty="0">
              <a:solidFill>
                <a:schemeClr val="bg1"/>
              </a:solidFill>
              <a:latin typeface="Arial Narrow"/>
              <a:cs typeface="Arial Narrow"/>
            </a:endParaRPr>
          </a:p>
          <a:p>
            <a:pPr algn="just"/>
            <a:endParaRPr lang="es-ES" sz="1400" b="1" dirty="0">
              <a:solidFill>
                <a:schemeClr val="bg1"/>
              </a:solidFill>
              <a:latin typeface="Arial Narrow"/>
              <a:cs typeface="Arial Narrow"/>
            </a:endParaRPr>
          </a:p>
          <a:p>
            <a:pPr algn="just"/>
            <a:endParaRPr lang="es-ES" sz="1400" b="1" dirty="0">
              <a:solidFill>
                <a:schemeClr val="bg1"/>
              </a:solidFill>
              <a:latin typeface="Arial Narrow"/>
              <a:cs typeface="Arial Narrow"/>
            </a:endParaRPr>
          </a:p>
          <a:p>
            <a:pPr algn="just"/>
            <a:endParaRPr lang="es-ES" sz="1400" b="1" dirty="0">
              <a:solidFill>
                <a:schemeClr val="bg1"/>
              </a:solidFill>
              <a:latin typeface="Arial Narrow"/>
              <a:cs typeface="Arial Narrow"/>
            </a:endParaRPr>
          </a:p>
          <a:p>
            <a:pPr algn="just"/>
            <a:endParaRPr lang="es-ES" sz="1400" b="1" dirty="0">
              <a:solidFill>
                <a:schemeClr val="bg1"/>
              </a:solidFill>
              <a:latin typeface="Arial Narrow"/>
              <a:cs typeface="Arial Narrow"/>
            </a:endParaRPr>
          </a:p>
          <a:p>
            <a:pPr algn="ctr"/>
            <a:r>
              <a:rPr lang="es-ES" sz="1100" b="1" dirty="0">
                <a:solidFill>
                  <a:srgbClr val="007A00"/>
                </a:solidFill>
                <a:latin typeface="Arial Narrow"/>
                <a:cs typeface="Arial Narrow"/>
              </a:rPr>
              <a:t>PRIMARIA </a:t>
            </a:r>
            <a:r>
              <a:rPr lang="mr-IN" sz="1100" b="1" dirty="0">
                <a:solidFill>
                  <a:srgbClr val="007A00"/>
                </a:solidFill>
                <a:latin typeface="Arial Narrow"/>
                <a:cs typeface="Arial Narrow"/>
              </a:rPr>
              <a:t>–</a:t>
            </a:r>
            <a:r>
              <a:rPr lang="es-ES" sz="1100" b="1" dirty="0">
                <a:solidFill>
                  <a:srgbClr val="007A00"/>
                </a:solidFill>
                <a:latin typeface="Arial Narrow"/>
                <a:cs typeface="Arial Narrow"/>
              </a:rPr>
              <a:t> SECUNDARIA </a:t>
            </a:r>
            <a:r>
              <a:rPr lang="mr-IN" sz="1100" b="1" dirty="0">
                <a:solidFill>
                  <a:srgbClr val="007A00"/>
                </a:solidFill>
                <a:latin typeface="Arial Narrow"/>
                <a:cs typeface="Arial Narrow"/>
              </a:rPr>
              <a:t>–</a:t>
            </a:r>
            <a:r>
              <a:rPr lang="es-ES" sz="1100" b="1" dirty="0">
                <a:solidFill>
                  <a:srgbClr val="007A00"/>
                </a:solidFill>
                <a:latin typeface="Arial Narrow"/>
                <a:cs typeface="Arial Narrow"/>
              </a:rPr>
              <a:t> BACHILLERATO </a:t>
            </a:r>
            <a:r>
              <a:rPr lang="mr-IN" sz="1100" b="1" dirty="0">
                <a:solidFill>
                  <a:srgbClr val="007A00"/>
                </a:solidFill>
                <a:latin typeface="Arial Narrow"/>
                <a:cs typeface="Arial Narrow"/>
              </a:rPr>
              <a:t>–</a:t>
            </a:r>
            <a:r>
              <a:rPr lang="es-ES" sz="1100" b="1" dirty="0">
                <a:solidFill>
                  <a:srgbClr val="007A00"/>
                </a:solidFill>
                <a:latin typeface="Arial Narrow"/>
                <a:cs typeface="Arial Narrow"/>
              </a:rPr>
              <a:t> F.P. BÁSICA</a:t>
            </a:r>
          </a:p>
        </p:txBody>
      </p:sp>
      <p:sp>
        <p:nvSpPr>
          <p:cNvPr id="15" name="CuadroTexto 14"/>
          <p:cNvSpPr txBox="1"/>
          <p:nvPr/>
        </p:nvSpPr>
        <p:spPr>
          <a:xfrm>
            <a:off x="5346014" y="1310130"/>
            <a:ext cx="4073409" cy="2031325"/>
          </a:xfrm>
          <a:prstGeom prst="rect">
            <a:avLst/>
          </a:prstGeom>
          <a:noFill/>
        </p:spPr>
        <p:txBody>
          <a:bodyPr wrap="square" rtlCol="0">
            <a:spAutoFit/>
          </a:bodyPr>
          <a:lstStyle/>
          <a:p>
            <a:pPr marL="177800" indent="-177800" algn="just">
              <a:buFont typeface="Arial"/>
              <a:buChar char="•"/>
            </a:pPr>
            <a:r>
              <a:rPr lang="es-ES" sz="1400" b="1" dirty="0">
                <a:solidFill>
                  <a:schemeClr val="bg1"/>
                </a:solidFill>
                <a:latin typeface="Arial Narrow"/>
                <a:cs typeface="Arial Narrow"/>
              </a:rPr>
              <a:t>¿Cómo hubiera sido Andalucía si estos científicos hubieran podido realizar su labor si no hubiera habido el Golpe de Estado de 1936?</a:t>
            </a:r>
          </a:p>
          <a:p>
            <a:pPr marL="177800" indent="-177800" algn="just">
              <a:buFont typeface="Arial"/>
              <a:buChar char="•"/>
            </a:pPr>
            <a:endParaRPr lang="es-ES" sz="1400" b="1" dirty="0">
              <a:solidFill>
                <a:schemeClr val="bg1"/>
              </a:solidFill>
              <a:latin typeface="Arial Narrow"/>
              <a:cs typeface="Arial Narrow"/>
            </a:endParaRPr>
          </a:p>
          <a:p>
            <a:pPr marL="177800" indent="-177800" algn="just">
              <a:buFont typeface="Arial"/>
              <a:buChar char="•"/>
            </a:pPr>
            <a:r>
              <a:rPr lang="es-ES" sz="1400" b="1" dirty="0">
                <a:solidFill>
                  <a:schemeClr val="bg1"/>
                </a:solidFill>
                <a:latin typeface="Arial Narrow"/>
                <a:cs typeface="Arial Narrow"/>
              </a:rPr>
              <a:t>¿Qué hubieras hecho tú en su caso?</a:t>
            </a:r>
          </a:p>
          <a:p>
            <a:pPr marL="177800" indent="-177800" algn="just">
              <a:buFont typeface="Arial"/>
              <a:buChar char="•"/>
            </a:pPr>
            <a:endParaRPr lang="es-ES" sz="1400" b="1" dirty="0">
              <a:solidFill>
                <a:schemeClr val="bg1"/>
              </a:solidFill>
              <a:latin typeface="Arial Narrow"/>
              <a:cs typeface="Arial Narrow"/>
            </a:endParaRPr>
          </a:p>
          <a:p>
            <a:pPr algn="just"/>
            <a:endParaRPr lang="es-ES" sz="1400" b="1" dirty="0">
              <a:solidFill>
                <a:schemeClr val="bg1"/>
              </a:solidFill>
              <a:latin typeface="Arial Narrow"/>
              <a:cs typeface="Arial Narrow"/>
            </a:endParaRPr>
          </a:p>
          <a:p>
            <a:pPr marL="177800" indent="-177800" algn="just">
              <a:buFont typeface="Arial"/>
              <a:buChar char="•"/>
            </a:pPr>
            <a:r>
              <a:rPr lang="es-ES" sz="1400" b="1" dirty="0">
                <a:solidFill>
                  <a:schemeClr val="bg1"/>
                </a:solidFill>
                <a:latin typeface="Arial Narrow"/>
                <a:cs typeface="Arial Narrow"/>
              </a:rPr>
              <a:t>¿Cómo podrías honrar la memoria de estos científicos?</a:t>
            </a:r>
          </a:p>
        </p:txBody>
      </p:sp>
      <p:sp>
        <p:nvSpPr>
          <p:cNvPr id="16" name="CuadroTexto 15"/>
          <p:cNvSpPr txBox="1"/>
          <p:nvPr/>
        </p:nvSpPr>
        <p:spPr>
          <a:xfrm>
            <a:off x="5344544" y="4115303"/>
            <a:ext cx="4065846" cy="2246769"/>
          </a:xfrm>
          <a:prstGeom prst="rect">
            <a:avLst/>
          </a:prstGeom>
          <a:noFill/>
        </p:spPr>
        <p:txBody>
          <a:bodyPr wrap="square" rtlCol="0">
            <a:spAutoFit/>
          </a:bodyPr>
          <a:lstStyle/>
          <a:p>
            <a:pPr algn="just"/>
            <a:r>
              <a:rPr lang="es-ES" sz="1400" b="1" dirty="0">
                <a:solidFill>
                  <a:schemeClr val="bg1"/>
                </a:solidFill>
                <a:latin typeface="Arial Narrow"/>
                <a:cs typeface="Arial Narrow"/>
              </a:rPr>
              <a:t>Deberás realizar un cubo en cuyas caras pongas la información que has encontrado del científico elegido:</a:t>
            </a:r>
          </a:p>
          <a:p>
            <a:pPr algn="just"/>
            <a:r>
              <a:rPr lang="es-ES" sz="1400" b="1" dirty="0">
                <a:solidFill>
                  <a:schemeClr val="bg1"/>
                </a:solidFill>
                <a:latin typeface="Arial Narrow"/>
                <a:cs typeface="Arial Narrow"/>
              </a:rPr>
              <a:t>En cada una de sus caras pondrás:</a:t>
            </a:r>
          </a:p>
          <a:p>
            <a:pPr marL="342900" indent="-342900" algn="just">
              <a:buFontTx/>
              <a:buAutoNum type="arabicPeriod"/>
            </a:pPr>
            <a:r>
              <a:rPr lang="es-ES" sz="1400" b="1" dirty="0">
                <a:solidFill>
                  <a:schemeClr val="bg1"/>
                </a:solidFill>
                <a:latin typeface="Arial Narrow"/>
                <a:cs typeface="Arial Narrow"/>
              </a:rPr>
              <a:t>Imagen</a:t>
            </a:r>
          </a:p>
          <a:p>
            <a:pPr marL="342900" indent="-342900" algn="just">
              <a:buFontTx/>
              <a:buAutoNum type="arabicPeriod"/>
            </a:pPr>
            <a:r>
              <a:rPr lang="es-ES" sz="1400" b="1" dirty="0">
                <a:solidFill>
                  <a:schemeClr val="bg1"/>
                </a:solidFill>
                <a:latin typeface="Arial Narrow"/>
                <a:cs typeface="Arial Narrow"/>
              </a:rPr>
              <a:t>Nombre y apellidos.</a:t>
            </a:r>
          </a:p>
          <a:p>
            <a:pPr marL="342900" indent="-342900" algn="just">
              <a:buAutoNum type="arabicPeriod"/>
            </a:pPr>
            <a:r>
              <a:rPr lang="es-ES" sz="1400" b="1" dirty="0">
                <a:solidFill>
                  <a:schemeClr val="bg1"/>
                </a:solidFill>
                <a:latin typeface="Arial Narrow"/>
                <a:cs typeface="Arial Narrow"/>
              </a:rPr>
              <a:t>Rama de conocimiento.</a:t>
            </a:r>
          </a:p>
          <a:p>
            <a:pPr marL="342900" indent="-342900" algn="just">
              <a:buAutoNum type="arabicPeriod"/>
            </a:pPr>
            <a:r>
              <a:rPr lang="es-ES" sz="1400" b="1" dirty="0">
                <a:solidFill>
                  <a:schemeClr val="bg1"/>
                </a:solidFill>
                <a:latin typeface="Arial Narrow"/>
                <a:cs typeface="Arial Narrow"/>
              </a:rPr>
              <a:t>Donde trabaja cuando se produjo el golpe de estado.</a:t>
            </a:r>
          </a:p>
          <a:p>
            <a:pPr marL="342900" indent="-342900" algn="just">
              <a:buAutoNum type="arabicPeriod"/>
            </a:pPr>
            <a:r>
              <a:rPr lang="es-ES" sz="1400" b="1" dirty="0">
                <a:solidFill>
                  <a:schemeClr val="bg1"/>
                </a:solidFill>
                <a:latin typeface="Arial Narrow"/>
                <a:cs typeface="Arial Narrow"/>
              </a:rPr>
              <a:t>Causas de la represión o exilio:</a:t>
            </a:r>
          </a:p>
          <a:p>
            <a:pPr marL="342900" indent="-342900" algn="just">
              <a:buAutoNum type="arabicPeriod"/>
            </a:pPr>
            <a:r>
              <a:rPr lang="es-ES" sz="1400" b="1" dirty="0">
                <a:solidFill>
                  <a:schemeClr val="bg1"/>
                </a:solidFill>
                <a:latin typeface="Arial Narrow"/>
                <a:cs typeface="Arial Narrow"/>
              </a:rPr>
              <a:t>Cuándo, dónde y cómo murió.</a:t>
            </a:r>
          </a:p>
        </p:txBody>
      </p:sp>
      <p:sp>
        <p:nvSpPr>
          <p:cNvPr id="19" name="Título 1"/>
          <p:cNvSpPr txBox="1">
            <a:spLocks/>
          </p:cNvSpPr>
          <p:nvPr/>
        </p:nvSpPr>
        <p:spPr>
          <a:xfrm>
            <a:off x="5355040" y="3619402"/>
            <a:ext cx="4065833" cy="506397"/>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HACER</a:t>
            </a:r>
          </a:p>
        </p:txBody>
      </p:sp>
      <p:sp>
        <p:nvSpPr>
          <p:cNvPr id="20" name="Título 1"/>
          <p:cNvSpPr txBox="1">
            <a:spLocks/>
          </p:cNvSpPr>
          <p:nvPr/>
        </p:nvSpPr>
        <p:spPr>
          <a:xfrm>
            <a:off x="0" y="0"/>
            <a:ext cx="9906000" cy="735821"/>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4800" b="1" spc="0" dirty="0">
                <a:ln w="11430"/>
                <a:solidFill>
                  <a:schemeClr val="accent5">
                    <a:lumMod val="75000"/>
                  </a:schemeClr>
                </a:solidFill>
                <a:effectLst>
                  <a:outerShdw blurRad="80000" dist="40000" dir="5040000" algn="tl">
                    <a:srgbClr val="000000">
                      <a:alpha val="30000"/>
                    </a:srgbClr>
                  </a:outerShdw>
                </a:effectLst>
              </a:rPr>
              <a:t>GENERACIONES DE PLATA</a:t>
            </a:r>
            <a:endParaRPr lang="es-ES" sz="3200" b="1" spc="0" dirty="0">
              <a:ln w="11430"/>
              <a:solidFill>
                <a:schemeClr val="accent5">
                  <a:lumMod val="75000"/>
                </a:schemeClr>
              </a:solidFill>
              <a:effectLst>
                <a:outerShdw blurRad="80000" dist="40000" dir="5040000" algn="tl">
                  <a:srgbClr val="000000">
                    <a:alpha val="30000"/>
                  </a:srgbClr>
                </a:outerShdw>
              </a:effectLst>
            </a:endParaRPr>
          </a:p>
        </p:txBody>
      </p:sp>
      <p:sp>
        <p:nvSpPr>
          <p:cNvPr id="22" name="Título 1"/>
          <p:cNvSpPr txBox="1">
            <a:spLocks/>
          </p:cNvSpPr>
          <p:nvPr/>
        </p:nvSpPr>
        <p:spPr>
          <a:xfrm>
            <a:off x="5344564" y="771082"/>
            <a:ext cx="4074859"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PENSAR</a:t>
            </a:r>
          </a:p>
        </p:txBody>
      </p:sp>
      <p:sp>
        <p:nvSpPr>
          <p:cNvPr id="23" name="Título 1"/>
          <p:cNvSpPr txBox="1">
            <a:spLocks/>
          </p:cNvSpPr>
          <p:nvPr/>
        </p:nvSpPr>
        <p:spPr>
          <a:xfrm>
            <a:off x="399416" y="747876"/>
            <a:ext cx="4342356"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MIRAR</a:t>
            </a:r>
          </a:p>
        </p:txBody>
      </p:sp>
      <p:pic>
        <p:nvPicPr>
          <p:cNvPr id="24" name="Imagen 23" descr="Captura de pantalla 2018-05-05 a las 22.36.25.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43604" y="742506"/>
            <a:ext cx="742153" cy="695331"/>
          </a:xfrm>
          <a:prstGeom prst="rect">
            <a:avLst/>
          </a:prstGeom>
        </p:spPr>
      </p:pic>
      <p:pic>
        <p:nvPicPr>
          <p:cNvPr id="25" name="Imagen 24" descr="Captura de pantalla 2018-05-05 a las 22.36.04.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478723">
            <a:off x="5200882" y="3588939"/>
            <a:ext cx="742769" cy="645584"/>
          </a:xfrm>
          <a:prstGeom prst="rect">
            <a:avLst/>
          </a:prstGeom>
        </p:spPr>
      </p:pic>
      <p:sp>
        <p:nvSpPr>
          <p:cNvPr id="26" name="Rectángulo 25"/>
          <p:cNvSpPr/>
          <p:nvPr/>
        </p:nvSpPr>
        <p:spPr>
          <a:xfrm>
            <a:off x="0" y="6585319"/>
            <a:ext cx="9900000" cy="104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27" name="Picture 7" descr="C:\Users\tres\Downloads\IMG_4560.PNG"/>
          <p:cNvPicPr>
            <a:picLocks noChangeAspect="1" noChangeArrowheads="1"/>
          </p:cNvPicPr>
          <p:nvPr/>
        </p:nvPicPr>
        <p:blipFill>
          <a:blip r:embed="rId5"/>
          <a:srcRect/>
          <a:stretch>
            <a:fillRect/>
          </a:stretch>
        </p:blipFill>
        <p:spPr bwMode="auto">
          <a:xfrm>
            <a:off x="9426246" y="6437369"/>
            <a:ext cx="396000" cy="396000"/>
          </a:xfrm>
          <a:prstGeom prst="rect">
            <a:avLst/>
          </a:prstGeom>
          <a:noFill/>
        </p:spPr>
      </p:pic>
    </p:spTree>
    <p:extLst>
      <p:ext uri="{BB962C8B-B14F-4D97-AF65-F5344CB8AC3E}">
        <p14:creationId xmlns:p14="http://schemas.microsoft.com/office/powerpoint/2010/main" val="1103481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9415" y="742506"/>
            <a:ext cx="4342357" cy="568406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dirty="0"/>
          </a:p>
        </p:txBody>
      </p:sp>
      <p:sp>
        <p:nvSpPr>
          <p:cNvPr id="6" name="Rectángulo 5"/>
          <p:cNvSpPr/>
          <p:nvPr/>
        </p:nvSpPr>
        <p:spPr>
          <a:xfrm>
            <a:off x="5346014" y="758031"/>
            <a:ext cx="4074859" cy="280618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7" name="Rectángulo 6"/>
          <p:cNvSpPr/>
          <p:nvPr/>
        </p:nvSpPr>
        <p:spPr>
          <a:xfrm>
            <a:off x="5346014" y="3625503"/>
            <a:ext cx="4074859" cy="280618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p>
        </p:txBody>
      </p:sp>
      <p:pic>
        <p:nvPicPr>
          <p:cNvPr id="8" name="Imagen 7" descr="Captura de pantalla 2018-05-05 a las 22.36.25.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43604" y="742506"/>
            <a:ext cx="742153" cy="695331"/>
          </a:xfrm>
          <a:prstGeom prst="rect">
            <a:avLst/>
          </a:prstGeom>
        </p:spPr>
      </p:pic>
      <p:pic>
        <p:nvPicPr>
          <p:cNvPr id="10" name="Imagen 9" descr="Captura de pantalla 2018-05-05 a las 22.36.04.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478723">
            <a:off x="5200882" y="3599181"/>
            <a:ext cx="742769" cy="645584"/>
          </a:xfrm>
          <a:prstGeom prst="rect">
            <a:avLst/>
          </a:prstGeom>
        </p:spPr>
      </p:pic>
      <p:pic>
        <p:nvPicPr>
          <p:cNvPr id="11" name="Imagen 10" descr="Captura de pantalla 2018-05-05 a las 22.36.46.pn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07355" y="749000"/>
            <a:ext cx="675381" cy="613400"/>
          </a:xfrm>
          <a:prstGeom prst="rect">
            <a:avLst/>
          </a:prstGeom>
        </p:spPr>
      </p:pic>
      <p:sp>
        <p:nvSpPr>
          <p:cNvPr id="14" name="CuadroTexto 13"/>
          <p:cNvSpPr txBox="1"/>
          <p:nvPr/>
        </p:nvSpPr>
        <p:spPr>
          <a:xfrm>
            <a:off x="399415" y="1096224"/>
            <a:ext cx="4342356" cy="5262978"/>
          </a:xfrm>
          <a:prstGeom prst="rect">
            <a:avLst/>
          </a:prstGeom>
          <a:noFill/>
        </p:spPr>
        <p:txBody>
          <a:bodyPr wrap="square" rtlCol="0">
            <a:spAutoFit/>
          </a:bodyPr>
          <a:lstStyle/>
          <a:p>
            <a:pPr algn="just"/>
            <a:r>
              <a:rPr lang="es-ES" sz="1400" b="1" dirty="0">
                <a:solidFill>
                  <a:schemeClr val="bg1"/>
                </a:solidFill>
                <a:latin typeface="Arial Narrow"/>
                <a:cs typeface="Arial Narrow"/>
              </a:rPr>
              <a:t>OBJETIVOS:</a:t>
            </a:r>
          </a:p>
          <a:p>
            <a:pPr marL="357188" indent="-195263" algn="just">
              <a:buFont typeface="+mj-lt"/>
              <a:buAutoNum type="arabicPeriod"/>
            </a:pPr>
            <a:r>
              <a:rPr lang="es-ES" sz="1400" b="1" dirty="0">
                <a:solidFill>
                  <a:schemeClr val="bg1"/>
                </a:solidFill>
                <a:latin typeface="Arial Narrow"/>
                <a:cs typeface="Arial Narrow"/>
              </a:rPr>
              <a:t>Conocer la figura de científicos que desaparecieron, se exiliaron y/o fueron represaliados durante el periodo de la Guerra Civil y los años siguientes.</a:t>
            </a:r>
          </a:p>
          <a:p>
            <a:pPr marL="357188" indent="-195263" algn="just">
              <a:buFont typeface="+mj-lt"/>
              <a:buAutoNum type="arabicPeriod"/>
            </a:pPr>
            <a:r>
              <a:rPr lang="es-ES" sz="1400" b="1" dirty="0">
                <a:solidFill>
                  <a:schemeClr val="bg1"/>
                </a:solidFill>
                <a:latin typeface="Arial Narrow"/>
                <a:cs typeface="Arial Narrow"/>
              </a:rPr>
              <a:t>Realizar una presentación empleando las nuevas tecnologías aplicadas a la educación.</a:t>
            </a:r>
          </a:p>
          <a:p>
            <a:pPr algn="just"/>
            <a:endParaRPr lang="es-ES" sz="1400" b="1" dirty="0">
              <a:solidFill>
                <a:schemeClr val="bg1"/>
              </a:solidFill>
              <a:latin typeface="Arial Narrow"/>
              <a:cs typeface="Arial Narrow"/>
            </a:endParaRPr>
          </a:p>
          <a:p>
            <a:pPr algn="just"/>
            <a:r>
              <a:rPr lang="es-ES" sz="1400" b="1" dirty="0">
                <a:solidFill>
                  <a:schemeClr val="bg1"/>
                </a:solidFill>
                <a:latin typeface="Arial Narrow"/>
                <a:cs typeface="Arial Narrow"/>
              </a:rPr>
              <a:t>INFORMACIÓN NECESARIA:</a:t>
            </a:r>
          </a:p>
          <a:p>
            <a:pPr algn="just"/>
            <a:endParaRPr lang="es-ES" sz="1400" b="1" dirty="0">
              <a:solidFill>
                <a:schemeClr val="bg1"/>
              </a:solidFill>
              <a:latin typeface="Arial Narrow"/>
              <a:cs typeface="Arial Narrow"/>
            </a:endParaRPr>
          </a:p>
          <a:p>
            <a:pPr algn="just"/>
            <a:endParaRPr lang="es-ES" sz="1400" b="1" dirty="0">
              <a:solidFill>
                <a:schemeClr val="bg1"/>
              </a:solidFill>
              <a:latin typeface="Arial Narrow"/>
              <a:cs typeface="Arial Narrow"/>
            </a:endParaRPr>
          </a:p>
          <a:p>
            <a:pPr algn="just"/>
            <a:endParaRPr lang="es-ES" sz="1400" b="1" dirty="0">
              <a:solidFill>
                <a:schemeClr val="bg1"/>
              </a:solidFill>
              <a:latin typeface="Arial Narrow"/>
              <a:cs typeface="Arial Narrow"/>
            </a:endParaRPr>
          </a:p>
          <a:p>
            <a:pPr algn="just"/>
            <a:endParaRPr lang="es-ES" sz="1400" b="1" dirty="0">
              <a:solidFill>
                <a:schemeClr val="bg1"/>
              </a:solidFill>
              <a:latin typeface="Arial Narrow"/>
              <a:cs typeface="Arial Narrow"/>
            </a:endParaRPr>
          </a:p>
          <a:p>
            <a:pPr algn="just"/>
            <a:endParaRPr lang="es-ES" sz="1400" b="1" dirty="0">
              <a:solidFill>
                <a:schemeClr val="bg1"/>
              </a:solidFill>
              <a:latin typeface="Arial Narrow"/>
              <a:cs typeface="Arial Narrow"/>
            </a:endParaRPr>
          </a:p>
          <a:p>
            <a:pPr algn="just"/>
            <a:endParaRPr lang="es-ES" sz="1400" b="1" dirty="0">
              <a:solidFill>
                <a:schemeClr val="bg1"/>
              </a:solidFill>
              <a:latin typeface="Arial Narrow"/>
              <a:cs typeface="Arial Narrow"/>
            </a:endParaRPr>
          </a:p>
          <a:p>
            <a:pPr algn="just"/>
            <a:endParaRPr lang="es-ES" sz="1400" b="1" dirty="0">
              <a:solidFill>
                <a:schemeClr val="bg1"/>
              </a:solidFill>
              <a:latin typeface="Arial Narrow"/>
              <a:cs typeface="Arial Narrow"/>
            </a:endParaRPr>
          </a:p>
          <a:p>
            <a:pPr algn="just"/>
            <a:endParaRPr lang="es-ES" sz="1400" b="1" dirty="0">
              <a:solidFill>
                <a:schemeClr val="bg1"/>
              </a:solidFill>
              <a:latin typeface="Arial Narrow"/>
              <a:cs typeface="Arial Narrow"/>
            </a:endParaRPr>
          </a:p>
          <a:p>
            <a:pPr algn="just"/>
            <a:endParaRPr lang="es-ES" sz="1400" b="1" dirty="0">
              <a:solidFill>
                <a:schemeClr val="bg1"/>
              </a:solidFill>
              <a:latin typeface="Arial Narrow"/>
              <a:cs typeface="Arial Narrow"/>
            </a:endParaRPr>
          </a:p>
          <a:p>
            <a:pPr algn="just"/>
            <a:endParaRPr lang="es-ES" sz="1400" b="1" dirty="0">
              <a:solidFill>
                <a:schemeClr val="bg1"/>
              </a:solidFill>
              <a:latin typeface="Arial Narrow"/>
              <a:cs typeface="Arial Narrow"/>
            </a:endParaRPr>
          </a:p>
          <a:p>
            <a:pPr algn="just"/>
            <a:endParaRPr lang="es-ES" sz="1400" b="1" dirty="0">
              <a:solidFill>
                <a:schemeClr val="bg1"/>
              </a:solidFill>
              <a:latin typeface="Arial Narrow"/>
              <a:cs typeface="Arial Narrow"/>
            </a:endParaRPr>
          </a:p>
          <a:p>
            <a:pPr algn="just"/>
            <a:endParaRPr lang="es-ES" sz="1400" b="1" dirty="0">
              <a:solidFill>
                <a:schemeClr val="bg1"/>
              </a:solidFill>
              <a:latin typeface="Arial Narrow"/>
              <a:cs typeface="Arial Narrow"/>
            </a:endParaRPr>
          </a:p>
          <a:p>
            <a:pPr algn="ctr"/>
            <a:endParaRPr lang="es-ES" sz="1400" b="1" dirty="0">
              <a:solidFill>
                <a:srgbClr val="0000FF"/>
              </a:solidFill>
              <a:latin typeface="Arial Narrow"/>
              <a:cs typeface="Arial Narrow"/>
            </a:endParaRPr>
          </a:p>
          <a:p>
            <a:pPr algn="ctr"/>
            <a:endParaRPr lang="es-ES" sz="1400" b="1" dirty="0">
              <a:solidFill>
                <a:srgbClr val="0000FF"/>
              </a:solidFill>
              <a:latin typeface="Arial Narrow"/>
              <a:cs typeface="Arial Narrow"/>
            </a:endParaRPr>
          </a:p>
          <a:p>
            <a:pPr algn="ctr"/>
            <a:endParaRPr lang="es-ES" sz="1400" b="1" dirty="0">
              <a:solidFill>
                <a:srgbClr val="0000FF"/>
              </a:solidFill>
              <a:latin typeface="Arial Narrow"/>
              <a:cs typeface="Arial Narrow"/>
            </a:endParaRPr>
          </a:p>
          <a:p>
            <a:pPr algn="ctr"/>
            <a:endParaRPr lang="es-ES" sz="1400" b="1" dirty="0">
              <a:solidFill>
                <a:srgbClr val="0000FF"/>
              </a:solidFill>
              <a:latin typeface="Arial Narrow"/>
              <a:cs typeface="Arial Narrow"/>
            </a:endParaRPr>
          </a:p>
        </p:txBody>
      </p:sp>
      <p:sp>
        <p:nvSpPr>
          <p:cNvPr id="15" name="CuadroTexto 14"/>
          <p:cNvSpPr txBox="1"/>
          <p:nvPr/>
        </p:nvSpPr>
        <p:spPr>
          <a:xfrm>
            <a:off x="5346014" y="1382017"/>
            <a:ext cx="4074859" cy="2031325"/>
          </a:xfrm>
          <a:prstGeom prst="rect">
            <a:avLst/>
          </a:prstGeom>
          <a:noFill/>
        </p:spPr>
        <p:txBody>
          <a:bodyPr wrap="square" rtlCol="0">
            <a:spAutoFit/>
          </a:bodyPr>
          <a:lstStyle/>
          <a:p>
            <a:pPr marL="342900" indent="-342900" algn="just">
              <a:buFont typeface="+mj-lt"/>
              <a:buAutoNum type="arabicPeriod"/>
            </a:pPr>
            <a:r>
              <a:rPr lang="es-ES" sz="1400" b="1" dirty="0">
                <a:solidFill>
                  <a:schemeClr val="bg1"/>
                </a:solidFill>
                <a:latin typeface="Arial Narrow"/>
                <a:cs typeface="Arial Narrow"/>
              </a:rPr>
              <a:t>Se contextualiza la situación de la ciencia en España en los años 30 mediante una lluvia de ideas.</a:t>
            </a:r>
          </a:p>
          <a:p>
            <a:pPr marL="342900" indent="-342900" algn="just">
              <a:buAutoNum type="arabicPeriod"/>
            </a:pPr>
            <a:r>
              <a:rPr lang="es-ES" sz="1400" b="1" dirty="0">
                <a:solidFill>
                  <a:schemeClr val="bg1"/>
                </a:solidFill>
                <a:latin typeface="Arial Narrow"/>
                <a:cs typeface="Arial Narrow"/>
              </a:rPr>
              <a:t>Se entra en la web </a:t>
            </a:r>
            <a:r>
              <a:rPr lang="es-ES" sz="1400" b="1" i="1" dirty="0">
                <a:solidFill>
                  <a:schemeClr val="bg1"/>
                </a:solidFill>
                <a:latin typeface="Arial Narrow"/>
                <a:cs typeface="Arial Narrow"/>
              </a:rPr>
              <a:t>Generaciones de Plata. </a:t>
            </a:r>
            <a:endParaRPr lang="es-ES" sz="1400" b="1" dirty="0">
              <a:solidFill>
                <a:schemeClr val="bg1"/>
              </a:solidFill>
              <a:latin typeface="Arial Narrow"/>
              <a:cs typeface="Arial Narrow"/>
            </a:endParaRPr>
          </a:p>
          <a:p>
            <a:pPr marL="342900" indent="-342900" algn="just">
              <a:buAutoNum type="arabicPeriod"/>
            </a:pPr>
            <a:r>
              <a:rPr lang="es-ES" sz="1400" b="1" dirty="0">
                <a:solidFill>
                  <a:schemeClr val="bg1"/>
                </a:solidFill>
                <a:latin typeface="Arial Narrow"/>
                <a:cs typeface="Arial Narrow"/>
              </a:rPr>
              <a:t>El alumnado deberá elegir un científico y conocer su biografía recabando datos para la tarea final.</a:t>
            </a:r>
          </a:p>
          <a:p>
            <a:pPr marL="342900" indent="-342900" algn="just">
              <a:buAutoNum type="arabicPeriod"/>
            </a:pPr>
            <a:r>
              <a:rPr lang="es-ES" sz="1400" b="1" dirty="0">
                <a:solidFill>
                  <a:schemeClr val="bg1"/>
                </a:solidFill>
                <a:latin typeface="Arial Narrow"/>
                <a:cs typeface="Arial Narrow"/>
              </a:rPr>
              <a:t>Realizará un cubo de unos 5 cm de lado. </a:t>
            </a:r>
          </a:p>
          <a:p>
            <a:pPr marL="342900" indent="-342900" algn="just">
              <a:buAutoNum type="arabicPeriod"/>
            </a:pPr>
            <a:r>
              <a:rPr lang="es-ES" sz="1400" b="1" dirty="0">
                <a:solidFill>
                  <a:schemeClr val="bg1"/>
                </a:solidFill>
                <a:latin typeface="Arial Narrow"/>
                <a:cs typeface="Arial Narrow"/>
              </a:rPr>
              <a:t>Individualmente el alumnado presentará a su científico.</a:t>
            </a:r>
            <a:endParaRPr lang="es-ES" sz="1200" b="1" dirty="0">
              <a:solidFill>
                <a:schemeClr val="bg1"/>
              </a:solidFill>
              <a:latin typeface="Arial Narrow"/>
              <a:cs typeface="Arial Narrow"/>
            </a:endParaRPr>
          </a:p>
        </p:txBody>
      </p:sp>
      <p:sp>
        <p:nvSpPr>
          <p:cNvPr id="27" name="Título 1"/>
          <p:cNvSpPr txBox="1">
            <a:spLocks/>
          </p:cNvSpPr>
          <p:nvPr/>
        </p:nvSpPr>
        <p:spPr>
          <a:xfrm>
            <a:off x="399416" y="758118"/>
            <a:ext cx="4342356"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MIRAR</a:t>
            </a:r>
          </a:p>
        </p:txBody>
      </p:sp>
      <p:sp>
        <p:nvSpPr>
          <p:cNvPr id="29" name="Título 1"/>
          <p:cNvSpPr txBox="1">
            <a:spLocks/>
          </p:cNvSpPr>
          <p:nvPr/>
        </p:nvSpPr>
        <p:spPr>
          <a:xfrm>
            <a:off x="5346027" y="781324"/>
            <a:ext cx="4074859"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DESARROLLO</a:t>
            </a:r>
          </a:p>
        </p:txBody>
      </p:sp>
      <p:sp>
        <p:nvSpPr>
          <p:cNvPr id="30" name="Título 1"/>
          <p:cNvSpPr txBox="1">
            <a:spLocks/>
          </p:cNvSpPr>
          <p:nvPr/>
        </p:nvSpPr>
        <p:spPr>
          <a:xfrm>
            <a:off x="5346014" y="3625503"/>
            <a:ext cx="4074859"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PRODUCTO FINAL</a:t>
            </a:r>
          </a:p>
        </p:txBody>
      </p:sp>
      <p:sp>
        <p:nvSpPr>
          <p:cNvPr id="32" name="Título 1"/>
          <p:cNvSpPr txBox="1">
            <a:spLocks/>
          </p:cNvSpPr>
          <p:nvPr/>
        </p:nvSpPr>
        <p:spPr>
          <a:xfrm>
            <a:off x="-8468" y="19389"/>
            <a:ext cx="9914468" cy="807149"/>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4800" b="1" spc="0" dirty="0">
                <a:ln w="11430"/>
                <a:solidFill>
                  <a:schemeClr val="accent5">
                    <a:lumMod val="75000"/>
                  </a:schemeClr>
                </a:solidFill>
                <a:effectLst>
                  <a:outerShdw blurRad="80000" dist="40000" dir="5040000" algn="tl">
                    <a:srgbClr val="000000">
                      <a:alpha val="30000"/>
                    </a:srgbClr>
                  </a:outerShdw>
                </a:effectLst>
              </a:rPr>
              <a:t>FICHA PARA EL PROFESORADO</a:t>
            </a:r>
          </a:p>
        </p:txBody>
      </p:sp>
      <p:pic>
        <p:nvPicPr>
          <p:cNvPr id="21" name="Imagen 20" descr="logo (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4054" y="3233934"/>
            <a:ext cx="1053388" cy="1112810"/>
          </a:xfrm>
          <a:prstGeom prst="rect">
            <a:avLst/>
          </a:prstGeom>
        </p:spPr>
      </p:pic>
      <p:sp>
        <p:nvSpPr>
          <p:cNvPr id="13" name="CuadroTexto 12"/>
          <p:cNvSpPr txBox="1"/>
          <p:nvPr/>
        </p:nvSpPr>
        <p:spPr>
          <a:xfrm>
            <a:off x="1710917" y="2935857"/>
            <a:ext cx="3030853" cy="3139321"/>
          </a:xfrm>
          <a:prstGeom prst="rect">
            <a:avLst/>
          </a:prstGeom>
          <a:noFill/>
        </p:spPr>
        <p:txBody>
          <a:bodyPr wrap="square" rtlCol="0">
            <a:spAutoFit/>
          </a:bodyPr>
          <a:lstStyle/>
          <a:p>
            <a:pPr algn="just"/>
            <a:r>
              <a:rPr lang="es-ES" sz="1400" b="1" i="1" dirty="0">
                <a:solidFill>
                  <a:schemeClr val="bg1"/>
                </a:solidFill>
                <a:latin typeface="Arial Narrow"/>
                <a:cs typeface="Arial Narrow"/>
              </a:rPr>
              <a:t>Generaciones de plata </a:t>
            </a:r>
            <a:r>
              <a:rPr lang="es-ES" sz="1400" b="1" dirty="0">
                <a:solidFill>
                  <a:schemeClr val="bg1"/>
                </a:solidFill>
                <a:latin typeface="Arial Narrow"/>
                <a:cs typeface="Arial Narrow"/>
              </a:rPr>
              <a:t>es una web que pretende contribuir al reconocimiento y recuperación del honor, la dignidad y la memoria de hombres y mujeres dedicados a la ciencia que sufrieron el exilio, la represión y la muerte durante la Guerra Civil.</a:t>
            </a:r>
          </a:p>
          <a:p>
            <a:pPr algn="just"/>
            <a:r>
              <a:rPr lang="es-ES" sz="1400" b="1" dirty="0">
                <a:solidFill>
                  <a:schemeClr val="bg1"/>
                </a:solidFill>
                <a:latin typeface="Arial Narrow"/>
                <a:cs typeface="Arial Narrow"/>
              </a:rPr>
              <a:t>Se trata de una web en la que se presentan biografías de andaluces que aportaron su granito de arena en áreas como la farmacia, la medicina, la ingeniería, la química, la veterinaria o la arquitectura.</a:t>
            </a:r>
          </a:p>
          <a:p>
            <a:endParaRPr lang="es-ES" dirty="0"/>
          </a:p>
        </p:txBody>
      </p:sp>
      <p:sp>
        <p:nvSpPr>
          <p:cNvPr id="20" name="Rectángulo 19">
            <a:hlinkClick r:id="rId7"/>
          </p:cNvPr>
          <p:cNvSpPr/>
          <p:nvPr/>
        </p:nvSpPr>
        <p:spPr>
          <a:xfrm>
            <a:off x="584054" y="4346744"/>
            <a:ext cx="1053388" cy="369332"/>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_tradnl" sz="1800" b="1" cap="all" dirty="0">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ENLACE</a:t>
            </a:r>
          </a:p>
        </p:txBody>
      </p:sp>
      <p:sp>
        <p:nvSpPr>
          <p:cNvPr id="26" name="CuadroTexto 25"/>
          <p:cNvSpPr txBox="1"/>
          <p:nvPr/>
        </p:nvSpPr>
        <p:spPr>
          <a:xfrm>
            <a:off x="5346014" y="4195433"/>
            <a:ext cx="4074859" cy="2246769"/>
          </a:xfrm>
          <a:prstGeom prst="rect">
            <a:avLst/>
          </a:prstGeom>
          <a:noFill/>
        </p:spPr>
        <p:txBody>
          <a:bodyPr wrap="square" rtlCol="0">
            <a:spAutoFit/>
          </a:bodyPr>
          <a:lstStyle/>
          <a:p>
            <a:pPr algn="just"/>
            <a:r>
              <a:rPr lang="es-ES" sz="1400" b="1" dirty="0">
                <a:solidFill>
                  <a:schemeClr val="bg1"/>
                </a:solidFill>
                <a:latin typeface="Arial Narrow"/>
                <a:cs typeface="Arial Narrow"/>
              </a:rPr>
              <a:t>El alumnado debe elegir un científico andaluz de la amplia lista de la web y realizar un cubo en cuyas caras deberá reflejar.</a:t>
            </a:r>
          </a:p>
          <a:p>
            <a:pPr marL="342900" indent="-342900" algn="just">
              <a:buFontTx/>
              <a:buAutoNum type="arabicPeriod"/>
            </a:pPr>
            <a:r>
              <a:rPr lang="es-ES" sz="1400" b="1" dirty="0">
                <a:solidFill>
                  <a:schemeClr val="bg1"/>
                </a:solidFill>
                <a:latin typeface="Arial Narrow"/>
                <a:cs typeface="Arial Narrow"/>
              </a:rPr>
              <a:t>Imagen.</a:t>
            </a:r>
          </a:p>
          <a:p>
            <a:pPr marL="342900" indent="-342900" algn="just">
              <a:buFontTx/>
              <a:buAutoNum type="arabicPeriod"/>
            </a:pPr>
            <a:r>
              <a:rPr lang="es-ES" sz="1400" b="1" dirty="0">
                <a:solidFill>
                  <a:schemeClr val="bg1"/>
                </a:solidFill>
                <a:latin typeface="Arial Narrow"/>
                <a:cs typeface="Arial Narrow"/>
              </a:rPr>
              <a:t>Nombre y apellidos.</a:t>
            </a:r>
          </a:p>
          <a:p>
            <a:pPr marL="342900" indent="-342900" algn="just">
              <a:buAutoNum type="arabicPeriod"/>
            </a:pPr>
            <a:r>
              <a:rPr lang="es-ES" sz="1400" b="1" dirty="0">
                <a:solidFill>
                  <a:schemeClr val="bg1"/>
                </a:solidFill>
                <a:latin typeface="Arial Narrow"/>
                <a:cs typeface="Arial Narrow"/>
              </a:rPr>
              <a:t>Rama de conocimiento.</a:t>
            </a:r>
          </a:p>
          <a:p>
            <a:pPr marL="342900" indent="-342900" algn="just">
              <a:buAutoNum type="arabicPeriod"/>
            </a:pPr>
            <a:r>
              <a:rPr lang="es-ES" sz="1400" b="1" dirty="0">
                <a:solidFill>
                  <a:schemeClr val="bg1"/>
                </a:solidFill>
                <a:latin typeface="Arial Narrow"/>
                <a:cs typeface="Arial Narrow"/>
              </a:rPr>
              <a:t>Dónde trabajaba cuando se produjo el golpe de estado.</a:t>
            </a:r>
          </a:p>
          <a:p>
            <a:pPr marL="342900" indent="-342900" algn="just">
              <a:buAutoNum type="arabicPeriod"/>
            </a:pPr>
            <a:r>
              <a:rPr lang="es-ES" sz="1400" b="1" dirty="0">
                <a:solidFill>
                  <a:schemeClr val="bg1"/>
                </a:solidFill>
                <a:latin typeface="Arial Narrow"/>
                <a:cs typeface="Arial Narrow"/>
              </a:rPr>
              <a:t>Causas de la represión o exilio.</a:t>
            </a:r>
          </a:p>
          <a:p>
            <a:pPr marL="342900" indent="-342900" algn="just">
              <a:buAutoNum type="arabicPeriod"/>
            </a:pPr>
            <a:r>
              <a:rPr lang="es-ES" sz="1400" b="1" dirty="0">
                <a:solidFill>
                  <a:schemeClr val="bg1"/>
                </a:solidFill>
                <a:latin typeface="Arial Narrow"/>
                <a:cs typeface="Arial Narrow"/>
              </a:rPr>
              <a:t>Cuándo, dónde y cómo murió.</a:t>
            </a:r>
          </a:p>
        </p:txBody>
      </p:sp>
      <p:sp>
        <p:nvSpPr>
          <p:cNvPr id="25" name="Rectángulo 24"/>
          <p:cNvSpPr/>
          <p:nvPr/>
        </p:nvSpPr>
        <p:spPr>
          <a:xfrm>
            <a:off x="0" y="6585319"/>
            <a:ext cx="9900000" cy="104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28" name="Picture 7" descr="C:\Users\tres\Downloads\IMG_4560.PNG"/>
          <p:cNvPicPr>
            <a:picLocks noChangeAspect="1" noChangeArrowheads="1"/>
          </p:cNvPicPr>
          <p:nvPr/>
        </p:nvPicPr>
        <p:blipFill>
          <a:blip r:embed="rId8"/>
          <a:srcRect/>
          <a:stretch>
            <a:fillRect/>
          </a:stretch>
        </p:blipFill>
        <p:spPr bwMode="auto">
          <a:xfrm>
            <a:off x="9426246" y="6437369"/>
            <a:ext cx="396000" cy="396000"/>
          </a:xfrm>
          <a:prstGeom prst="rect">
            <a:avLst/>
          </a:prstGeom>
          <a:noFill/>
        </p:spPr>
      </p:pic>
      <p:sp>
        <p:nvSpPr>
          <p:cNvPr id="22" name="Título 1">
            <a:extLst>
              <a:ext uri="{FF2B5EF4-FFF2-40B4-BE49-F238E27FC236}">
                <a16:creationId xmlns:a16="http://schemas.microsoft.com/office/drawing/2014/main" id="{6A3A3D3A-9B2D-D943-8DB9-9B27FCCD14A7}"/>
              </a:ext>
            </a:extLst>
          </p:cNvPr>
          <p:cNvSpPr txBox="1">
            <a:spLocks/>
          </p:cNvSpPr>
          <p:nvPr/>
        </p:nvSpPr>
        <p:spPr>
          <a:xfrm>
            <a:off x="408940" y="6535110"/>
            <a:ext cx="9011946" cy="216938"/>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l"/>
            <a:r>
              <a:rPr lang="es-ES" sz="1000" b="1" spc="0" dirty="0">
                <a:ln w="11430"/>
                <a:solidFill>
                  <a:schemeClr val="accent5">
                    <a:lumMod val="75000"/>
                  </a:schemeClr>
                </a:solidFill>
                <a:effectLst>
                  <a:outerShdw blurRad="80000" dist="40000" dir="5040000" algn="tl">
                    <a:srgbClr val="000000">
                      <a:alpha val="30000"/>
                    </a:srgbClr>
                  </a:outerShdw>
                </a:effectLst>
              </a:rPr>
              <a:t>GENERACIONES DE PLATA</a:t>
            </a:r>
            <a:endParaRPr lang="es-ES" sz="600" b="1" spc="0" dirty="0">
              <a:ln w="11430"/>
              <a:solidFill>
                <a:schemeClr val="accent5">
                  <a:lumMod val="75000"/>
                </a:schemeClr>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731562558"/>
      </p:ext>
    </p:extLst>
  </p:cSld>
  <p:clrMapOvr>
    <a:masterClrMapping/>
  </p:clrMapOvr>
</p:sld>
</file>

<file path=ppt/theme/theme1.xml><?xml version="1.0" encoding="utf-8"?>
<a:theme xmlns:a="http://schemas.openxmlformats.org/drawingml/2006/main" name="tf04033923 (1)">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Brisa.thmx</Template>
  <TotalTime>773</TotalTime>
  <Words>375</Words>
  <Application>Microsoft Macintosh PowerPoint</Application>
  <PresentationFormat>A4 (210 x 297 mm)</PresentationFormat>
  <Paragraphs>73</Paragraphs>
  <Slides>4</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vt:i4>
      </vt:variant>
    </vt:vector>
  </HeadingPairs>
  <TitlesOfParts>
    <vt:vector size="9" baseType="lpstr">
      <vt:lpstr>Arial</vt:lpstr>
      <vt:lpstr>Arial Narrow</vt:lpstr>
      <vt:lpstr>Calibri</vt:lpstr>
      <vt:lpstr>Corbel</vt:lpstr>
      <vt:lpstr>tf04033923 (1)</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ACTIVIDAD</dc:title>
  <dc:creator>Juan Antonio Bascón Calvillo</dc:creator>
  <cp:lastModifiedBy>Juan Antonio Bascón Calvillo</cp:lastModifiedBy>
  <cp:revision>112</cp:revision>
  <dcterms:created xsi:type="dcterms:W3CDTF">2018-05-05T18:47:48Z</dcterms:created>
  <dcterms:modified xsi:type="dcterms:W3CDTF">2019-01-15T19:15:37Z</dcterms:modified>
</cp:coreProperties>
</file>