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0" r:id="rId2"/>
    <p:sldId id="368" r:id="rId3"/>
    <p:sldId id="369" r:id="rId4"/>
    <p:sldId id="370" r:id="rId5"/>
    <p:sldId id="371" r:id="rId6"/>
    <p:sldId id="372" r:id="rId7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canva.com/es_es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iktochar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canva.com/es_es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iktochar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ktochart.com/" TargetMode="External"/><Relationship Id="rId5" Type="http://schemas.openxmlformats.org/officeDocument/2006/relationships/hyperlink" Target="https://www.canva.com/es_es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753669" y="3105832"/>
            <a:ext cx="3356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GUERNICA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2155626" y="3598015"/>
            <a:ext cx="70867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EL PABELLÓN ESPAÑOL </a:t>
            </a:r>
          </a:p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 LA FERIA INTERNACIONAL DE PARÍS DE 1937</a:t>
            </a:r>
          </a:p>
        </p:txBody>
      </p:sp>
    </p:spTree>
    <p:extLst>
      <p:ext uri="{BB962C8B-B14F-4D97-AF65-F5344CB8AC3E}">
        <p14:creationId xmlns:p14="http://schemas.microsoft.com/office/powerpoint/2010/main" val="195981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7464" y="74533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>
            <a:spLocks noChangeAspect="1"/>
          </p:cNvSpPr>
          <p:nvPr/>
        </p:nvSpPr>
        <p:spPr>
          <a:xfrm>
            <a:off x="331072" y="3806285"/>
            <a:ext cx="43423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Esta es la maqueta del Pabellón español en la Exposición de París de 1937.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Fue diseñado por Josep Luis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Sert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y Luis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Lacasa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, tenía un estilo  funcional. Fue desmontado tras la Exposición.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El Pabellón fue utilizado como un acto de propaganda. La República denunciaba la guerra y buscaba apoyos para su causa. La vanguardia artística española participó con sus obras. 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Años después, con motivo de los Juegos Olímpicos de Barcelona, el Ayuntamiento de la ciudad lo reconstruyó.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131"/>
            <a:ext cx="4073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está produciendo una Guerra Civil en España desde hace casi un año. Todos los países lo saben y la República aprovecha este evento para dar a conocer lo que está ocurriendo en nuestro país y sumar adhesiones a su causa.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los países extranjeros van a participar en la causa republicana?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¿Ves lícito esta función propagandística de este pabellón en esta época?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43604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Imagina que debes confeccionar un dossier con las obras de artistas españoles que expusieron en el Pabellón de la Feria Internacional de París de 1937.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Busca información y crea un díptico con la información del contenido del Pabellón español.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Puedes usar recursos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TICs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para la edición del mismo como: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o 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Piktochart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156413"/>
            <a:ext cx="9906000" cy="39122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PABELLÓN ESPAÑOL EN LA FERIA INTERNACIONAL DE PARÍS (1937)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6" name="25 Imagen" descr="Guernica">
            <a:extLst>
              <a:ext uri="{FF2B5EF4-FFF2-40B4-BE49-F238E27FC236}">
                <a16:creationId xmlns:a16="http://schemas.microsoft.com/office/drawing/2014/main" id="{5510268B-35D3-0A4F-A14D-D4F0A41149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560" y="1330517"/>
            <a:ext cx="4190489" cy="23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52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7464" y="74533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>
            <a:spLocks noChangeAspect="1"/>
          </p:cNvSpPr>
          <p:nvPr/>
        </p:nvSpPr>
        <p:spPr>
          <a:xfrm>
            <a:off x="331072" y="3806285"/>
            <a:ext cx="4342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model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of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Spanish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Pavilion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at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Paris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Exhibition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of 1937.</a:t>
            </a:r>
          </a:p>
          <a:p>
            <a:pPr algn="just"/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was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designed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by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Josep Luis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Sert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and Luis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Lacasa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had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functional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style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was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dismantled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after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Exhibition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Pavilion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was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used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act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of propaganda.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Republic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denounced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war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and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sought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support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for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cause.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Spanish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artistic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vanguard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participated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with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works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Years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later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during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Olympic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Games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in Barcelona,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city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hall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rebuilt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131"/>
            <a:ext cx="4073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Civil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War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taking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place in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Spain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for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almost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year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All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countries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know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and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Republic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advantage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of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event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to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publicize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what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happening in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our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country and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gather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adherents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to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their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cause.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Do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you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think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that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international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countries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will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participate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in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Republican cause?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Do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you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see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propaganda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function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of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pavilion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lawful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at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this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time?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43604"/>
            <a:ext cx="4065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Imagine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that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you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must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make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a dossier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with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works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by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Spanish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artists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who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exhibited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in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Pavilion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of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International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Exhibition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in Paris in 1937.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Search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for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information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and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create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a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diptych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with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information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on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contents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of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the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Spanish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Pavilion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You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can use ICT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resources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for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editing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it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as: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o 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Piktochart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156413"/>
            <a:ext cx="9906000" cy="39122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SPANISH PAVILION AT THE INTERNATIONAL EXHIBITION OF PARIS (1937)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THINK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LOOK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6" name="25 Imagen" descr="Guernica">
            <a:extLst>
              <a:ext uri="{FF2B5EF4-FFF2-40B4-BE49-F238E27FC236}">
                <a16:creationId xmlns:a16="http://schemas.microsoft.com/office/drawing/2014/main" id="{5510268B-35D3-0A4F-A14D-D4F0A41149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560" y="1330517"/>
            <a:ext cx="4190489" cy="23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94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Buscar información sobre la proyección internacional de la Guerra Civil Española.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Utilizar aplicaciones para el diseño de imágenes.</a:t>
            </a:r>
          </a:p>
          <a:p>
            <a:pPr marL="357188" indent="-195263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 El Pabellón de la República española en la Feria Internacional de París de 1937 fue diseñado por Josep Luis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Sert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y Luis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Lacasa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 Tenía un estilo  funcional. Fue desmontado tras la Exposición.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Con su participación el gobierno republicano pretendía: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Dar la sensación de que se controlaba la situación en España.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Sustituir la participación privada (era una feria comercial) por un programa estatal de carácter artístico y cultural. El Pabellón era una impresionante síntesis de la vanguardia española.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Mostrar a Europa la dramática situación que se vivía en España. Fue un acto de propaganda  y una denuncia del fascismo. 	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SECUNDARIA – F.P. BÁSICA - BACHILLERATO</a:t>
            </a:r>
            <a:endParaRPr lang="es-ES" sz="1100" b="1" dirty="0">
              <a:solidFill>
                <a:srgbClr val="007A00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01" y="1355719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Dividimos la clase en equipos de cuatro.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buscará la información de qué artistas y qué obras se expusieron en el Pabellón de la Feria Internacional de París de 1937. Se registrarán en una base de datos.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usará dicha base de datos para buscar información significativa de las obras expuestas y se localizarán imágenes de las mismas.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realizará el díptico a través de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o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Piktochart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que se presentará al resto de la clase.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17826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Confeccionar un díptico con las obras de artistas españoles y expusieron en el Pabellón de la Feria Internacional de París de 1937, así como la información de ellas.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Usar recursos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TICs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 para la edición del mismo como: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o </a:t>
            </a:r>
          </a:p>
          <a:p>
            <a:pPr marL="745182" lvl="1" indent="-342900" algn="just">
              <a:buFont typeface="Arial" panose="020B0604020202020204" pitchFamily="34" charset="0"/>
              <a:buChar char="•"/>
            </a:pP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Piktochart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PABELLÓN ESPAÑOL EN LA FERIA INTERNACIONAL DE PARÍS (1937)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05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fotos del pabellon espaÃ±ol en paris 193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049" y="4162419"/>
            <a:ext cx="6153901" cy="23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16794" y="713008"/>
            <a:ext cx="7880427" cy="328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El pueblo español tiene un camino que conduce a una estrella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, Alberto Sánchez Pérez. 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Dama Oferente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Cabeza de Mujer 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es-ES_tradnl" sz="14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 diferentes grabados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 Picasso.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Montserrat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, de Julio González.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Fuente de Mercurio 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de Alexander </a:t>
            </a:r>
            <a:r>
              <a:rPr kumimoji="0" lang="es-ES_tradnl" sz="14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Calder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Gran Mural de Miró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, actualmente desaparecido.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Cartel- sello </a:t>
            </a:r>
            <a:r>
              <a:rPr kumimoji="0" lang="es-ES_tradnl" sz="1400" b="1" i="1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Aidez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 , de Miró.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Fotomurales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 de Josep </a:t>
            </a:r>
            <a:r>
              <a:rPr kumimoji="0" lang="es-ES_tradnl" sz="14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Renau</a:t>
            </a:r>
            <a:r>
              <a:rPr lang="es-ES_tradnl" sz="14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ES_tradnl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Butaca de madera </a:t>
            </a: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de Torres Clavé.</a:t>
            </a:r>
            <a:endParaRPr kumimoji="0" lang="es-ES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_tradnl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Exposición de todo el trabajo de defensa del patrimonio artístico del Museo del Prado:</a:t>
            </a:r>
            <a:endParaRPr kumimoji="0" lang="es-ES_tradnl" sz="14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C07E242-7D7D-7B42-AFD5-5EF8D721A9B8}"/>
              </a:ext>
            </a:extLst>
          </p:cNvPr>
          <p:cNvSpPr txBox="1">
            <a:spLocks/>
          </p:cNvSpPr>
          <p:nvPr/>
        </p:nvSpPr>
        <p:spPr>
          <a:xfrm>
            <a:off x="0" y="156413"/>
            <a:ext cx="9906000" cy="39122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 OBRAS EL PABELLÓN ESPAÑOL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610D96-F827-E249-BC12-3DB0C7B48D7E}"/>
              </a:ext>
            </a:extLst>
          </p:cNvPr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7" descr="C:\Users\tres\Downloads\IMG_4560.PNG">
            <a:extLst>
              <a:ext uri="{FF2B5EF4-FFF2-40B4-BE49-F238E27FC236}">
                <a16:creationId xmlns:a16="http://schemas.microsoft.com/office/drawing/2014/main" id="{47A298CB-BC39-894F-8FB1-A9AB5908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9A5168C-8DE4-EB42-A053-9ADAD19DF2FF}"/>
              </a:ext>
            </a:extLst>
          </p:cNvPr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 PABELLÓN ESPAÑOL EN LA FERIA INTRNACIONAL DE PARÍS (1937)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904025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765</TotalTime>
  <Words>582</Words>
  <Application>Microsoft Macintosh PowerPoint</Application>
  <PresentationFormat>A4 (210 x 297 mm)</PresentationFormat>
  <Paragraphs>76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Corbel</vt:lpstr>
      <vt:lpstr>Times New Roman</vt:lpstr>
      <vt:lpstr>Wingdings</vt:lpstr>
      <vt:lpstr>tf04033923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98</cp:revision>
  <dcterms:created xsi:type="dcterms:W3CDTF">2018-05-05T18:47:48Z</dcterms:created>
  <dcterms:modified xsi:type="dcterms:W3CDTF">2019-01-15T19:07:08Z</dcterms:modified>
</cp:coreProperties>
</file>