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60" r:id="rId2"/>
    <p:sldId id="376" r:id="rId3"/>
    <p:sldId id="377" r:id="rId4"/>
    <p:sldId id="378" r:id="rId5"/>
    <p:sldId id="379" r:id="rId6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youtube.com/watch?v=A6kSkBE6wmM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drive.google.com/file/d/1TMoByesmbTFN8-Y2fZUcsfYybN6441oj/view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guernica.museoreinasofia.es/gigapixel/?map1=IR#3/58.79/-113.1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ktochart.com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canva.com/es_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TMoByesmbTFN8-Y2fZUcsfYybN6441oj/view?usp=sharing" TargetMode="External"/><Relationship Id="rId5" Type="http://schemas.openxmlformats.org/officeDocument/2006/relationships/hyperlink" Target="https://www.youtube.com/watch?v=A6kSkBE6wmM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753669" y="3105832"/>
            <a:ext cx="3356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GUERNICA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3502153" y="3598015"/>
            <a:ext cx="43937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¿QUÉ HAY EN EL GUERNICA?</a:t>
            </a:r>
          </a:p>
        </p:txBody>
      </p:sp>
    </p:spTree>
    <p:extLst>
      <p:ext uri="{BB962C8B-B14F-4D97-AF65-F5344CB8AC3E}">
        <p14:creationId xmlns:p14="http://schemas.microsoft.com/office/powerpoint/2010/main" val="396993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46014" y="1310131"/>
            <a:ext cx="4073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Cuando se produjeron los sucesos del bombardeo de la ciudad de Guernica en Vizcaya en abril de 1937, las tropas sublevadas y apoyadas por Alemania no tuvieron a bien valorar que se trataba de víctimas civiles.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Era la hora del mercado en un día concurrido. Los aviones alemanes comenzaron a lanzar bombas sin discriminar las personas.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¿Cómo crees que reflejó Picasso esta situación en una obra pictórica?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043604"/>
            <a:ext cx="40658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Formad equipos de cuatro miembros.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Localizad los personajes que aparecen en el cuadro y realizad una breve descripción de estos.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Observar el siguiente vídeo y documento:</a:t>
            </a:r>
          </a:p>
          <a:p>
            <a:pPr marL="622300" lvl="1" indent="-263525" algn="just">
              <a:buFont typeface="Arial" panose="020B0604020202020204" pitchFamily="34" charset="0"/>
              <a:buChar char="•"/>
            </a:pPr>
            <a:r>
              <a:rPr lang="es-ES_tradnl" sz="1200" b="1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 a vídeo explicativo composición Guernica</a:t>
            </a:r>
            <a:endParaRPr lang="es-ES_tradnl" sz="1200" b="1" u="sng" dirty="0">
              <a:solidFill>
                <a:srgbClr val="0000FF"/>
              </a:solidFill>
            </a:endParaRPr>
          </a:p>
          <a:p>
            <a:pPr marL="622300" lvl="1" indent="-263525" algn="just">
              <a:buFont typeface="Arial" panose="020B0604020202020204" pitchFamily="34" charset="0"/>
              <a:buChar char="•"/>
            </a:pPr>
            <a:r>
              <a:rPr lang="es-ES_tradnl" sz="1200" b="1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técnico Departamento de Conservación-Restauración del Museo Reina Sofía del Guernica</a:t>
            </a:r>
            <a:r>
              <a:rPr lang="es-ES_tradnl" sz="1200" b="1" dirty="0">
                <a:solidFill>
                  <a:srgbClr val="0000FF"/>
                </a:solidFill>
              </a:rPr>
              <a:t> 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Buscad los detalles de los personajes que aparecen en el cuadro.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Exponed al resto de la clase los personajes descritos brevemente y fotografías actuales.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¿QUÉ HAY EN EL GUERNICA?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1EE1709-B3BA-1F46-A24F-BDB3F9AE4547}"/>
              </a:ext>
            </a:extLst>
          </p:cNvPr>
          <p:cNvSpPr txBox="1">
            <a:spLocks noChangeAspect="1"/>
          </p:cNvSpPr>
          <p:nvPr/>
        </p:nvSpPr>
        <p:spPr>
          <a:xfrm>
            <a:off x="397965" y="1315921"/>
            <a:ext cx="43231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Al mismo tiempo que Picasso recibe el encargo para realizar un cuadro para la Exposición de París en 1937, la ciudad vasca de Guernica fue bombardeada. </a:t>
            </a: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Aviones alemanes asolan la zona. La población es acribillada. Picasso recoge lo que la prensa y fotos reflejan. Gracias a la labor de un periodista que trabaja para </a:t>
            </a:r>
            <a:r>
              <a:rPr lang="es-ES_tradnl" sz="1400" b="1" i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_tradnl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 Times 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y el </a:t>
            </a:r>
            <a:r>
              <a:rPr lang="es-ES_tradnl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New York Times 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este acontecimiento tiene reconocimiento internacional. 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En plena labor interpretativa Picasso, que intentaba reflejar los bombardeos y asedio a la ciudad de Madrid, conoce estos hechos y ya todo fue fluir en menos de un mes y medio.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Picasso era consciente de la importancia de los hechos que rodeaban cada obra y los personajes reflejados en la obra merecen un análisis detenido.</a:t>
            </a:r>
          </a:p>
        </p:txBody>
      </p:sp>
      <p:pic>
        <p:nvPicPr>
          <p:cNvPr id="27" name="Imagen 26" descr="Macintosh HD:private:var:folders:d5:zs6_3v7x4f16dl_t0xnm4_p40000gn:T:TemporaryItems:DE00050.jpg">
            <a:extLst>
              <a:ext uri="{FF2B5EF4-FFF2-40B4-BE49-F238E27FC236}">
                <a16:creationId xmlns:a16="http://schemas.microsoft.com/office/drawing/2014/main" id="{19606DDC-E3F7-0F49-B5BB-EA119460E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1" y="4610686"/>
            <a:ext cx="3613763" cy="1635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¿QUÉ HAY EN EL GUERNICA?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21" name="Imagen 20" descr="Macintosh HD:private:var:folders:d5:zs6_3v7x4f16dl_t0xnm4_p40000gn:T:TemporaryItems:DE00050.jpg">
            <a:extLst>
              <a:ext uri="{FF2B5EF4-FFF2-40B4-BE49-F238E27FC236}">
                <a16:creationId xmlns:a16="http://schemas.microsoft.com/office/drawing/2014/main" id="{F9F3DAB1-645F-BF43-900C-22C6A0CA9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4" y="735821"/>
            <a:ext cx="9665201" cy="43751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344DA7B-9FB5-9446-AAC1-482F7781B55D}"/>
              </a:ext>
            </a:extLst>
          </p:cNvPr>
          <p:cNvSpPr/>
          <p:nvPr/>
        </p:nvSpPr>
        <p:spPr>
          <a:xfrm>
            <a:off x="2909092" y="5389958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hlinkClick r:id="rId4"/>
              </a:rPr>
              <a:t>GIGA PIXEL - ACCESO AL GUERNICA (ENLACE)</a:t>
            </a:r>
            <a:endParaRPr lang="es-ES" b="1" dirty="0"/>
          </a:p>
        </p:txBody>
      </p:sp>
      <p:pic>
        <p:nvPicPr>
          <p:cNvPr id="26" name="Imagen 25" descr="Macintosh HD:Users:Trabajo:Desktop:Captura de pantalla 2018-07-27 a las 14.48.29.png">
            <a:extLst>
              <a:ext uri="{FF2B5EF4-FFF2-40B4-BE49-F238E27FC236}">
                <a16:creationId xmlns:a16="http://schemas.microsoft.com/office/drawing/2014/main" id="{98C42220-8D09-CF49-B8F3-657369B76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03" y="5349391"/>
            <a:ext cx="1598386" cy="41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Macintosh HD:Users:Trabajo:Desktop:Captura de pantalla 2018-07-27 a las 14.48.41.png">
            <a:extLst>
              <a:ext uri="{FF2B5EF4-FFF2-40B4-BE49-F238E27FC236}">
                <a16:creationId xmlns:a16="http://schemas.microsoft.com/office/drawing/2014/main" id="{83D6875E-CB96-D940-9546-4EAD92A17A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02"/>
          <a:stretch/>
        </p:blipFill>
        <p:spPr bwMode="auto">
          <a:xfrm>
            <a:off x="272966" y="5342093"/>
            <a:ext cx="774134" cy="419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16746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5"/>
            <a:ext cx="43423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Aprender a observar un cuadro artístico.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Describir por escrito y oralmente imágenes.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Establecer relaciones entre imágenes.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Picasso representa estereotipos de las diferentes situaciones de la guerra.  De ahí la importancia de que el alumnado vincule las situaciones  del cuadro con situaciones actuales. 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El dolor, el sufrimiento que trae una guerra es siempre el mismo.	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Los personajes que componen el cuadro son: </a:t>
            </a: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Una mujer con niño, </a:t>
            </a: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 toro,</a:t>
            </a: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 guerrero descuartizado, </a:t>
            </a: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 caballo, </a:t>
            </a: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Una  mujer que avanza, </a:t>
            </a: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Una cabeza de mujer que ilumina con un quinqué el cuadro, </a:t>
            </a: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Una mujer atrapada en  un incendio dentro de una casa en llamas y</a:t>
            </a: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 pájaro.</a:t>
            </a:r>
          </a:p>
          <a:p>
            <a:pPr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PRIMARIA - SECUNDARIA – F.P. BÁSICA - BACHILLERATO</a:t>
            </a:r>
            <a:endParaRPr lang="es-ES" sz="1100" b="1" dirty="0">
              <a:solidFill>
                <a:srgbClr val="007A00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51387" y="1188804"/>
            <a:ext cx="40748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forman equipos de cuatro miembros.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alumnado debe localizar los personajes que aparecen en el cuadro y realizar una breve descripción de estos. Para ello deberán consultar el siguiente vídeo y documento:</a:t>
            </a:r>
          </a:p>
          <a:p>
            <a:pPr marL="622300" lvl="1" indent="-263525" algn="just">
              <a:buFont typeface="Arial" panose="020B0604020202020204" pitchFamily="34" charset="0"/>
              <a:buChar char="•"/>
            </a:pPr>
            <a:r>
              <a:rPr lang="es-ES_tradnl" sz="1200" b="1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 a vídeo explicativo composición Guernica</a:t>
            </a:r>
            <a:endParaRPr lang="es-ES_tradnl" sz="1200" b="1" u="sng" dirty="0">
              <a:solidFill>
                <a:srgbClr val="0000FF"/>
              </a:solidFill>
            </a:endParaRPr>
          </a:p>
          <a:p>
            <a:pPr marL="622300" lvl="1" indent="-263525" algn="just">
              <a:buFont typeface="Arial" panose="020B0604020202020204" pitchFamily="34" charset="0"/>
              <a:buChar char="•"/>
            </a:pPr>
            <a:r>
              <a:rPr lang="es-ES_tradnl" sz="1200" b="1" u="sng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técnico Departamento de Conservación-Restauración del Museo Reina Sofía del Guernica</a:t>
            </a:r>
            <a:r>
              <a:rPr lang="es-ES_tradnl" sz="1200" b="1" dirty="0">
                <a:solidFill>
                  <a:srgbClr val="0000FF"/>
                </a:solidFill>
              </a:rPr>
              <a:t> 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 continuación deben encontrar imágenes reales actuales de los personajes que componen el Guernica.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0641" y="4262660"/>
            <a:ext cx="40748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El alumnado debe crear una presentación de todo lo trabajado y exponerlo al resto de la clase.</a:t>
            </a:r>
          </a:p>
          <a:p>
            <a:pPr algn="just"/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Puedes usar recursos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TICs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para la edición del mismo como: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 o 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Piktochart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¿QUÉ HAY EN EL GUERNICA?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341194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767</TotalTime>
  <Words>214</Words>
  <Application>Microsoft Macintosh PowerPoint</Application>
  <PresentationFormat>A4 (210 x 297 mm)</PresentationFormat>
  <Paragraphs>57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101</cp:revision>
  <dcterms:created xsi:type="dcterms:W3CDTF">2018-05-05T18:47:48Z</dcterms:created>
  <dcterms:modified xsi:type="dcterms:W3CDTF">2019-01-15T19:09:26Z</dcterms:modified>
</cp:coreProperties>
</file>