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380" r:id="rId3"/>
    <p:sldId id="381" r:id="rId4"/>
    <p:sldId id="382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ktochart.com/" TargetMode="External"/><Relationship Id="rId5" Type="http://schemas.openxmlformats.org/officeDocument/2006/relationships/hyperlink" Target="https://www.canva.com/es_es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753669" y="3105832"/>
            <a:ext cx="3356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GUERNICA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639260" y="3598015"/>
            <a:ext cx="21194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UN ESLOGAN</a:t>
            </a:r>
          </a:p>
        </p:txBody>
      </p:sp>
    </p:spTree>
    <p:extLst>
      <p:ext uri="{BB962C8B-B14F-4D97-AF65-F5344CB8AC3E}">
        <p14:creationId xmlns:p14="http://schemas.microsoft.com/office/powerpoint/2010/main" val="259353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14" y="1310131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Cuando se produjeron los sucesos del bombardeo de la ciudad de Guernica en Vizcaya en abril de 1937, las tropas sublevadas y apoyadas por Alemania no tuvieron a bien valorar que se trataba de víctimas civiles.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Era la hora del mercado en un día concurrido. Los aviones alemanes comenzaron a lanzar bombas sin discriminar las personas.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¿Cómo crees que reflejó Picasso esta situación en una obra pictórica?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3604"/>
            <a:ext cx="40658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Hacemos un eslogan: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Un eslogan es una frase corta que se suele utilizar para publicidad o para propaganda política. Para que un eslogan sea eficaz debe tener algunas características  como: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Debe ser una frase corta y fácil de recordar.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Debe sonar bien.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Puede repetir las palabras.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Suele usar el imperativo.</a:t>
            </a:r>
          </a:p>
          <a:p>
            <a:pPr marL="227013" indent="-227013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2.  Explica oralmente tu eslogan al resto de compañeros y el porqué de su significado.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 ESLOGAN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1EE1709-B3BA-1F46-A24F-BDB3F9AE4547}"/>
              </a:ext>
            </a:extLst>
          </p:cNvPr>
          <p:cNvSpPr txBox="1">
            <a:spLocks noChangeAspect="1"/>
          </p:cNvSpPr>
          <p:nvPr/>
        </p:nvSpPr>
        <p:spPr>
          <a:xfrm>
            <a:off x="397965" y="1315921"/>
            <a:ext cx="4323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El Guernica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 considerado un símbolo de nuestra historia, un símbolo de denuncia y condena de la guerra. 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Picasso fue capaz de plasmar el horror de la guerra, el sentir de la ciudadanía, el rechazo por la violencia y la defensa por la democracia en su composición.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Todo la obra es icónica y su conocimiento nos permite acercarnos a su significado.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Dentro del cuadro, en el suelo, podemos ver este detalle: una espada rota de la que brota una flor. </a:t>
            </a:r>
          </a:p>
        </p:txBody>
      </p:sp>
      <p:pic>
        <p:nvPicPr>
          <p:cNvPr id="21" name="26 Imagen" descr="Resultado de imagen de figuras del guernica">
            <a:extLst>
              <a:ext uri="{FF2B5EF4-FFF2-40B4-BE49-F238E27FC236}">
                <a16:creationId xmlns:a16="http://schemas.microsoft.com/office/drawing/2014/main" id="{57C47A00-1447-3941-813F-2FDCDB53D7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702" y="3703879"/>
            <a:ext cx="4199782" cy="23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75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987937"/>
            <a:ext cx="43423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Usar el lenguaje creativamente.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Crear  un eslogan.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Usar herramientas informáticas.</a:t>
            </a:r>
          </a:p>
          <a:p>
            <a:pPr marL="16192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El Guernica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 considerado un símbolo de denuncia y condena de la guerra. Picasso fue capaz de plasmar el horror de la guerra, el sentir de la ciudadanía, el rechazo por la violencia y la defensa por la democracia en su composición.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Todo la obra es icónica y su conocimiento nos permite acercarnos a su significado.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Vamos a usar esos iconos con eslóganes. Un eslogan es una frase corta que se suele utilizar para publicidad o para propaganda política. Para que un eslogan sea eficaz debe tener algunas características  como: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Debe ser una frase corta y fácil de recordar.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Debe sonar bien.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Puede repetir las palabras.</a:t>
            </a:r>
          </a:p>
          <a:p>
            <a:pPr marL="688032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Suele usar el imperativo.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Es importante que el alumno no se empeñe en redactar, es mejor una lluvia de ideas y escribir lo que se nos ocurra . De ese proceso saldrá mejor nuestro slogan.</a:t>
            </a:r>
          </a:p>
          <a:p>
            <a:pPr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- SECUNDARIA – F.P. BÁSICA - BACHILLERATO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51387" y="1188804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Esta actividad se realizará individualmente.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presenta la imagen al alumnado para que cree un eslogan que refleje el lenguaje icónico de Picasso.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editará a través de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Piktochart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su eslogan con el detalle del cuadro.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 deberá explicar oralmente su eslogan al resto de compañeros y el porqué de su significado.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0641" y="4262660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alumnado debe crear una presentación de todo lo trabajado y exponerlo al resto de la clase.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Puede usar recursos TICs para la edición del mismo como: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Piktochart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</a:p>
          <a:p>
            <a:pPr marL="11113" lvl="1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Finalmente, de entre todos los presentados en toda la clase se elige un cartel de denuncia de la guerra con una imagen del cuadro y un eslogan. 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 ESLOGAN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84452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768</TotalTime>
  <Words>182</Words>
  <Application>Microsoft Macintosh PowerPoint</Application>
  <PresentationFormat>A4 (210 x 297 mm)</PresentationFormat>
  <Paragraphs>52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102</cp:revision>
  <dcterms:created xsi:type="dcterms:W3CDTF">2018-05-05T18:47:48Z</dcterms:created>
  <dcterms:modified xsi:type="dcterms:W3CDTF">2019-01-15T19:09:52Z</dcterms:modified>
</cp:coreProperties>
</file>