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60" r:id="rId2"/>
    <p:sldId id="389" r:id="rId3"/>
    <p:sldId id="386" r:id="rId4"/>
    <p:sldId id="387" r:id="rId5"/>
    <p:sldId id="388" r:id="rId6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ne.es/es/Colecciones/Carteles/Subcolecciones/carteles-propagandisticos.html" TargetMode="External"/><Relationship Id="rId5" Type="http://schemas.openxmlformats.org/officeDocument/2006/relationships/hyperlink" Target="http://www.arte.sbhac.net/Carteles/ArteYPro.htm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672333" y="3105832"/>
            <a:ext cx="3194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CENSURA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3352023" y="3598015"/>
            <a:ext cx="4693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EL CARTEL PROPAGANDÍSTICO</a:t>
            </a:r>
            <a:endParaRPr lang="es-ES" sz="2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7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6" y="1293628"/>
            <a:ext cx="434235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En los años 30, la cartelería se convirtió en una disciplina artística de gran valor por cuanto no existía gran diversidad de medios de comunicación.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 partir del inicio de la 2ª República, los diferentes sectores sociales y políticos usaron el cartel como medio de difusión de sus ideas por ser muy rápido y eficaz para convencer a las masas.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Tal fue su importancia que se desarrolló un verdadero arte que se puso al servicio de los poderes del momento que lo utilizó a su libre necesidad, muy especialmente durante la Guerra Civil.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Te presentamos dos de ellos para que los analices y observes, con un mismo tema de fondo: las dos visiones que se tenían en ese momento de la mujer.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10131"/>
            <a:ext cx="4073409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¿Por qué crees que tuvo tanto éxito el cartel como medio propagandístico?</a:t>
            </a:r>
          </a:p>
          <a:p>
            <a:pPr algn="just"/>
            <a:endParaRPr lang="es-ES" sz="10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¿Crees que es un medio objetivo para difundir las ideas?</a:t>
            </a:r>
          </a:p>
          <a:p>
            <a:pPr algn="just"/>
            <a:endParaRPr lang="es-ES" sz="10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¿Qué medios de comunicación actuales se usan para intentar convencer a las personas?</a:t>
            </a:r>
          </a:p>
          <a:p>
            <a:pPr algn="just"/>
            <a:endParaRPr lang="es-ES" sz="10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¿Crees que tienen la misma intención que en los años 30?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099008"/>
            <a:ext cx="4065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equipo, coged la plantilla con los dos carteles y analizadlos desde el punto de vista estilístico: </a:t>
            </a:r>
          </a:p>
          <a:p>
            <a:pPr marL="745182" lvl="1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Titulo</a:t>
            </a:r>
          </a:p>
          <a:p>
            <a:pPr marL="745182" lvl="1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Creador o entidad.</a:t>
            </a:r>
          </a:p>
          <a:p>
            <a:pPr marL="745182" lvl="1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Descripción de imágenes.</a:t>
            </a:r>
          </a:p>
          <a:p>
            <a:pPr marL="745182" lvl="1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Análisis de colores</a:t>
            </a:r>
            <a:r>
              <a:rPr lang="mr-IN" sz="1400" b="1" dirty="0">
                <a:solidFill>
                  <a:schemeClr val="bg1"/>
                </a:solidFill>
                <a:latin typeface="Arial Narrow"/>
                <a:cs typeface="Arial Narrow"/>
              </a:rPr>
              <a:t>…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 explicad el significado.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 realizad con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un cartel actual sobre la mujer que expondréis al resto de compañeros/as.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CARTEL PROPAGANDÍSTICO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26" name="Imagen 25" descr="Macintosh HD:Users:Trabajo:Desktop:3f010893fc6769f557726898f94eb18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53" y="4396608"/>
            <a:ext cx="1419391" cy="194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Macintosh HD:Users:Trabajo:Desktop:ecb3bbc825bbeca06fa6f1b7f5e70da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66" y="4402172"/>
            <a:ext cx="1419391" cy="194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71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4074859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CARTEL PROPAGANDÍSTICO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20" name="Imagen 19" descr="Macintosh HD:Users:Trabajo:Desktop:3f010893fc6769f557726898f94eb1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8" y="1027553"/>
            <a:ext cx="3670143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ángulo 21"/>
          <p:cNvSpPr/>
          <p:nvPr/>
        </p:nvSpPr>
        <p:spPr>
          <a:xfrm>
            <a:off x="5351387" y="865369"/>
            <a:ext cx="4074859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Macintosh HD:Users:Trabajo:Desktop:ecb3bbc825bbeca06fa6f1b7f5e70da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45" y="1027553"/>
            <a:ext cx="3670143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70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5"/>
            <a:ext cx="434235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Conocer  y valorar la visión que se tenía de la mujer en plena Guerra Civil a través de la cartelería propagandística.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Valorar la influencia de la cartelería como medio propagandístico.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Los años 30 suponen el desarrollo de la cartelería como medio plástico para alentar y animar a las masas sociales puesto que los medios de comunicación son escasos.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La cartelería sirvió como medio propagandístico de ambos bandos durante el conflicto bélico, especialmente en plena Guerra Civil.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En lo que nos ocupa vamos a trabajar con dos de ellos para valorar el modelo de mujer que se propugna.</a:t>
            </a:r>
          </a:p>
          <a:p>
            <a:pPr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PARA AMPLIAR:</a:t>
            </a:r>
          </a:p>
          <a:p>
            <a:pPr marL="357188" indent="-195263" algn="just">
              <a:buFont typeface="Arial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  <a:hlinkClick r:id="rId5"/>
              </a:rPr>
              <a:t>ENLACE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200" b="1" i="1" dirty="0">
                <a:solidFill>
                  <a:schemeClr val="bg1"/>
                </a:solidFill>
                <a:latin typeface="Arial Narrow"/>
                <a:cs typeface="Arial Narrow"/>
              </a:rPr>
              <a:t>Arte y propaganda política en la Guerra Civil española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marL="357188" indent="-195263" algn="just">
              <a:buFont typeface="Arial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  <a:hlinkClick r:id="rId6"/>
              </a:rPr>
              <a:t>ENLACE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200" b="1" i="1" dirty="0">
                <a:solidFill>
                  <a:schemeClr val="bg1"/>
                </a:solidFill>
                <a:latin typeface="Arial Narrow"/>
                <a:cs typeface="Arial Narrow"/>
              </a:rPr>
              <a:t>Cartelería propagandística 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en la Biblioteca Nacional.</a:t>
            </a:r>
          </a:p>
          <a:p>
            <a:pPr marL="161925" algn="just"/>
            <a:endParaRPr lang="es-E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100" b="1" dirty="0">
                <a:solidFill>
                  <a:srgbClr val="007A00"/>
                </a:solidFill>
                <a:latin typeface="Arial Narrow"/>
                <a:cs typeface="Arial Narrow"/>
              </a:rPr>
              <a:t>SECUNDARIA – BACHILLERATO – FORMACIÓN PROFESIONAL BÁSICA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414436"/>
            <a:ext cx="4074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Presentamos los dos carteles para su análisis estilístico (colores, planos, texto dibujo, etc.)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 el alumnado deberá interpretar el sentido de los dos carteles, es decir, la intención del mismo y valorar si se consigue.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Finalmente, el alumnado deberá reproducir un cartel propagandístico en la aplicación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de la mujer actual. El tema es libre.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237423"/>
            <a:ext cx="4074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Por equipos, el alumnado creará un cartel propagandístico con una aplicación online cooperativa (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sobre el papel de la mujer en la actualidad que presentará a su clase.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VARIANTES: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Mujer de antes vs mujer de ahora.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Mujer republicana vs mujer conservadora.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Hombre y mujer.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CARTEL PROPAGANDÍSTICO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329606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761</TotalTime>
  <Words>299</Words>
  <Application>Microsoft Macintosh PowerPoint</Application>
  <PresentationFormat>A4 (210 x 297 mm)</PresentationFormat>
  <Paragraphs>58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93</cp:revision>
  <dcterms:created xsi:type="dcterms:W3CDTF">2018-05-05T18:47:48Z</dcterms:created>
  <dcterms:modified xsi:type="dcterms:W3CDTF">2019-01-15T19:03:07Z</dcterms:modified>
</cp:coreProperties>
</file>