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361" r:id="rId3"/>
    <p:sldId id="359" r:id="rId4"/>
    <p:sldId id="360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uelvemelavoz.ua.es/es/censura/escritores-censurados-en-la-radio-franquista.html#blas-de-otero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devuelvemelavoz.ua.es/es/censura/escritores-censurados-en-la-radio-franquista.html#miguel-hernandez" TargetMode="External"/><Relationship Id="rId7" Type="http://schemas.openxmlformats.org/officeDocument/2006/relationships/hyperlink" Target="https://devuelvemelavoz.ua.es/es/censura/escritores-censurados-en-la-radio-franquista.html#nicolas-guillen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vuelvemelavoz.ua.es/es/censura/escritores-censurados-en-la-radio-franquista.html#brecht" TargetMode="External"/><Relationship Id="rId11" Type="http://schemas.openxmlformats.org/officeDocument/2006/relationships/hyperlink" Target="https://www.nubedepalabras.es/" TargetMode="External"/><Relationship Id="rId5" Type="http://schemas.openxmlformats.org/officeDocument/2006/relationships/hyperlink" Target="https://devuelvemelavoz.ua.es/es/censura/escritores-censurados-en-la-radio-franquista.html#pablo-neruda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://www.devuelvemelavoz.ua.es/" TargetMode="External"/><Relationship Id="rId4" Type="http://schemas.openxmlformats.org/officeDocument/2006/relationships/hyperlink" Target="https://devuelvemelavoz.ua.es/es/censura/escritores-censurados-en-la-radio-franquista.html#federico-garc-a-lorca" TargetMode="External"/><Relationship Id="rId9" Type="http://schemas.openxmlformats.org/officeDocument/2006/relationships/hyperlink" Target="https://devuelvemelavoz.ua.es/es/censura/escritores-censurados-en-la-radio-franquista.html#alberti" TargetMode="Externa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vuelvemelavoz.ua.es/es/censura/escritores-censurados-en-la-radio-franquista.html#brecht" TargetMode="External"/><Relationship Id="rId13" Type="http://schemas.openxmlformats.org/officeDocument/2006/relationships/hyperlink" Target="https://www.nubedepalabras.es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devuelvemelavoz.ua.es/es/censura/escritores-censurados-en-la-radio-franquista.html#pablo-neruda" TargetMode="External"/><Relationship Id="rId12" Type="http://schemas.openxmlformats.org/officeDocument/2006/relationships/hyperlink" Target="http://www.devuelvemelavoz.ua.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vuelvemelavoz.ua.es/es/censura/escritores-censurados-en-la-radio-franquista.html#federico-garc-a-lorca" TargetMode="External"/><Relationship Id="rId11" Type="http://schemas.openxmlformats.org/officeDocument/2006/relationships/hyperlink" Target="https://devuelvemelavoz.ua.es/es/censura/escritores-censurados-en-la-radio-franquista.html#alberti" TargetMode="External"/><Relationship Id="rId5" Type="http://schemas.openxmlformats.org/officeDocument/2006/relationships/hyperlink" Target="https://devuelvemelavoz.ua.es/es/censura/escritores-censurados-en-la-radio-franquista.html#miguel-hernandez" TargetMode="External"/><Relationship Id="rId10" Type="http://schemas.openxmlformats.org/officeDocument/2006/relationships/hyperlink" Target="https://devuelvemelavoz.ua.es/es/censura/escritores-censurados-en-la-radio-franquista.html#blas-de-otero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devuelvemelavoz.ua.es/es/censura/escritores-censurados-en-la-radio-franquista.html#nicolas-guillen" TargetMode="Externa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672333" y="3105832"/>
            <a:ext cx="3194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CENSURA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739581" y="3598015"/>
            <a:ext cx="39188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LITERATURA CENSURADA</a:t>
            </a:r>
          </a:p>
        </p:txBody>
      </p:sp>
    </p:spTree>
    <p:extLst>
      <p:ext uri="{BB962C8B-B14F-4D97-AF65-F5344CB8AC3E}">
        <p14:creationId xmlns:p14="http://schemas.microsoft.com/office/powerpoint/2010/main" val="301183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7735" y="1266934"/>
            <a:ext cx="43423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España había sido en la primera parte de la Dictadura un país analfabeto centrado en superar la represión y consecuencias de la Guerra Civil. En el bando republicano, los artistas que no fueron represaliados huyeron del país y fueron acallados por el bando vencedor golpista que ensalzó a aquellos que bebieron por el nuevo régimen.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 fontAlgn="base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 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Fue en los años 60 cuando comienzan a organizarse movimientos que piden la libertad y la democracia como formas de gobierno, muchos de ellos clandestinos o desde el extranjero.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 fontAlgn="base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Mientras, el gobierno, desde la Dirección General de Radiodifusión y Televisión, principal órgano de control de la voluntad del pueblo, creaba listas de escritores y textos no radiables desde el 16 de septiembre de 1960 hasta el 9 de octubre de 1977.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Entre los escritores se encontraban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Miguel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Hernández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Federico García Lorca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Neruda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Bertolt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  <a:hlinkClick r:id="rId6"/>
              </a:rPr>
              <a:t>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Bretch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 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Nicolás Guillén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 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Blas de Otero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 y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Alberti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.  Todos fueron acallados por el Régimen y fueron cantantes como Paco Ibáñez, Raimon o Joan Manuel Serrat quienes dieron a conocer a los mismos desde su canciones.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10885"/>
            <a:ext cx="40734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Eres un artista y no puedes exponer tu obra por tus ideas políticas: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¿Puede mezclarse el arte con la política?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temor puede tener alguien a una obra artística?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Puedes debatir en equipo sobre el tema.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046581"/>
            <a:ext cx="40658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Consulta la siguiente lista de escritores censurados e intenta encontrar los motivos por los cuales fueron prohibidos: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Miguel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  <a:hlinkClick r:id="rId3"/>
              </a:rPr>
              <a:t>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Hernández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Federico García Lorca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Neruda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Bertolt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  <a:hlinkClick r:id="rId6"/>
              </a:rPr>
              <a:t>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Bretch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 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Nicolás Guillén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Blas de Otero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 y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Alberti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. </a:t>
            </a:r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Después te recomendamos que entres en el siguiente 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y leas o escuches aquellos fragmentos que fueron censurados.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 una nube de etiquetas con los nombres de los escritores y nombres de las obras censuradas: 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LITERATURA CENSURADA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9" name="AutoShape 6" descr="ablar vendimia mÃºsica antiguo radio grabar micrÃ³fono habla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pic>
        <p:nvPicPr>
          <p:cNvPr id="28" name="Imagen 27" descr="Macintosh HD:Users:Trabajo:Desktop:descarga (2)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06" y="2858928"/>
            <a:ext cx="908173" cy="680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36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la influencia de la censura como medio propagandístico y de control de los valores de la sociedad.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3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indent="406400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España había sido en la primera parte de la Dictadura un país analfabeto centrado en superar la represión y consecuencias de la Guerra Civil. En el bando republicano, los artistas que no fueron represaliados huyeron del país y fueron acallados por el bando vencedor golpista que ensalzó a aquellos que bebieron por el nuevo régimen.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6400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Fue en los años 60 cuando comienzan a organizarse movimientos que piden la libertad y la democracia como formas de gobierno.</a:t>
            </a:r>
            <a:endParaRPr lang="es-ES_tradnl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6400"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Desde la Dirección General de Radiodifusión y Televisión, principal órgano de control de la voluntad del pueblo, creaba listas de escritores y textos no </a:t>
            </a:r>
            <a:r>
              <a:rPr lang="es-ES_tradnl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radiables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indent="406400" algn="just" fontAlgn="base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Entre los escritores se encontraban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Miguel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  <a:hlinkClick r:id="rId5"/>
              </a:rPr>
              <a:t>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Hernández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Federico García Lorca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Neruda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Bertolt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  <a:hlinkClick r:id="rId8"/>
              </a:rPr>
              <a:t>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Bretch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, 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Nicolás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  <a:hlinkClick r:id="rId9"/>
              </a:rPr>
              <a:t> 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Guillén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 ,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Blas de Otero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 y </a:t>
            </a:r>
            <a:r>
              <a:rPr lang="es-ES_tradnl" sz="1400" b="1" dirty="0">
                <a:solidFill>
                  <a:srgbClr val="0000FF"/>
                </a:solidFill>
                <a:latin typeface="Arial Narrow"/>
                <a:cs typeface="Arial Narrow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Alberti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.  Todos fueron acallados por el Régimen y fueron cantantes como Paco Ibáñez, Raimon o Joan Manuel Serrat quienes dieron a conocer a los mismos desde su canciones.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	</a:t>
            </a:r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SECUNDARIA – F.P. BÁSICA - BACHILLERATO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066541"/>
            <a:ext cx="40748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Crea equipos de 4 miembros.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Entrega la siguiente lista de escritores censurados con sus enlaces e intenta que encuentren los motivos por los cuales fueron prohibidos: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Miguel Hernández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Federico García Lorca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Neruda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Bertolt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  <a:hlinkClick r:id="rId8"/>
              </a:rPr>
              <a:t>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Bretch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 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Nicolás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  <a:hlinkClick r:id="rId9"/>
              </a:rPr>
              <a:t>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Guillén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Blas de Otero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 y </a:t>
            </a:r>
            <a:r>
              <a:rPr lang="es-ES_tradnl" sz="1200" b="1" dirty="0">
                <a:solidFill>
                  <a:srgbClr val="0000FF"/>
                </a:solidFill>
                <a:latin typeface="Arial Narrow"/>
                <a:cs typeface="Arial Narrow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Alberti</a:t>
            </a:r>
            <a:r>
              <a:rPr lang="es-ES_tradnl" sz="1200" b="1" dirty="0">
                <a:solidFill>
                  <a:schemeClr val="bg1"/>
                </a:solidFill>
                <a:latin typeface="Arial Narrow"/>
                <a:cs typeface="Arial Narrow"/>
              </a:rPr>
              <a:t>. </a:t>
            </a:r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Te recomendamos que entren en la web de la Universidad de Alicante y lean y escuchen aquellos fragmentos que fueron censurados.</a:t>
            </a:r>
          </a:p>
          <a:p>
            <a:pPr marL="360363" algn="ctr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(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  <a:hlinkClick r:id="rId12"/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37423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trata de reflexionar sobre cuáles fueron los motivos por los que fueron censurados estos escritores.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Realizar una nube de etiquetas con los nombres de los escritores y nombres de las obras censuradas: </a:t>
            </a: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endParaRPr lang="es-ES" sz="1400" b="1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Abrir un pequeño debate donde se reflexione sobre la censura en el arte, en general, y en la literatura, en particular.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LITERATURA CENSURADA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4332843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759</TotalTime>
  <Words>316</Words>
  <Application>Microsoft Macintosh PowerPoint</Application>
  <PresentationFormat>A4 (210 x 297 mm)</PresentationFormat>
  <Paragraphs>44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90</cp:revision>
  <dcterms:created xsi:type="dcterms:W3CDTF">2018-05-05T18:47:48Z</dcterms:created>
  <dcterms:modified xsi:type="dcterms:W3CDTF">2019-01-15T19:01:05Z</dcterms:modified>
</cp:coreProperties>
</file>