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409" r:id="rId3"/>
    <p:sldId id="410" r:id="rId4"/>
    <p:sldId id="411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hyperlink" Target="http://museopedagogicodearagon.com/educacion_ii_republica.php" TargetMode="External"/><Relationship Id="rId12" Type="http://schemas.openxmlformats.org/officeDocument/2006/relationships/hyperlink" Target="https://www.genial.ly/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aescueladelarepublica.es/biografias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canva.com/es_es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hyperlink" Target="http://museopedagogicodearagon.com/educacion_ii_republica.php" TargetMode="External"/><Relationship Id="rId12" Type="http://schemas.openxmlformats.org/officeDocument/2006/relationships/hyperlink" Target="https://www.genial.ly/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aescueladelarepublica.es/biografias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canva.com/es_es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2044723" y="3105832"/>
            <a:ext cx="5938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MAESTROS Y MAESTRAS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4158704" y="3598015"/>
            <a:ext cx="3080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CURRICULUM VITAE</a:t>
            </a:r>
          </a:p>
        </p:txBody>
      </p:sp>
    </p:spTree>
    <p:extLst>
      <p:ext uri="{BB962C8B-B14F-4D97-AF65-F5344CB8AC3E}">
        <p14:creationId xmlns:p14="http://schemas.microsoft.com/office/powerpoint/2010/main" val="410047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55027" y="1296935"/>
            <a:ext cx="4073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Formad equipos de cuatro.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Cuando leas cada una de las biografías fíjate atentamente en :</a:t>
            </a:r>
          </a:p>
          <a:p>
            <a:pPr marL="688032" lvl="1" indent="-285750">
              <a:buFont typeface="Arial"/>
              <a:buChar char="•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Su formación.</a:t>
            </a:r>
          </a:p>
          <a:p>
            <a:pPr marL="688032" lvl="1" indent="-285750">
              <a:buFont typeface="Arial"/>
              <a:buChar char="•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Experiencia.</a:t>
            </a:r>
          </a:p>
          <a:p>
            <a:pPr marL="688032" lvl="1" indent="-285750">
              <a:buFont typeface="Arial"/>
              <a:buChar char="•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Personas que les influenciaron.</a:t>
            </a:r>
          </a:p>
          <a:p>
            <a:pPr marL="688032" lvl="1" indent="-285750">
              <a:buFont typeface="Arial"/>
              <a:buChar char="•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Habilidades.</a:t>
            </a:r>
          </a:p>
          <a:p>
            <a:pPr marL="688032" lvl="1" indent="-285750">
              <a:buFont typeface="Arial"/>
              <a:buChar char="•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Intereses.</a:t>
            </a:r>
          </a:p>
          <a:p>
            <a:pPr marL="12700" lvl="1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3.      Realizad una ficha que recoja la información.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212841"/>
            <a:ext cx="4065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Una vez que hayáis consultado las distintas biografías, seleccionad la que más os ha llamado la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Imaginad que esta o este maestro vive hoy en día y quiere trabajar en vuestros centros.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Redactad un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curriculum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 vitae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, teniendo en cuenta los aspectos anteriores.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Compartid vuestro trabajo con el resto de la clase.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i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CURRICULUM VITAE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9" name="AutoShape 6" descr="ablar vendimia mÃºsica antiguo radio grabar micrÃ³fono habla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F9A905-24EE-814F-B6E6-2236F573DE0A}"/>
              </a:ext>
            </a:extLst>
          </p:cNvPr>
          <p:cNvSpPr txBox="1"/>
          <p:nvPr/>
        </p:nvSpPr>
        <p:spPr>
          <a:xfrm>
            <a:off x="399416" y="953444"/>
            <a:ext cx="43423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cualquier sistema educativo el profesorado juega un papel muy importante.</a:t>
            </a: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Entre las propuestas del momento fue convertir al profesorado en funcionario del estado y despegarla de confesionalidad alguna, separando así la Iglesia católica del Estado.</a:t>
            </a: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Durante la 2ª República fueron muchas las figuras destacadas. Su labor fue muy importante y aportaron una nueva visión de la educación al alumnado que a día de hoy aún puede resultar novedosa.</a:t>
            </a: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Te proponemos que consultes esta página, donde podrás ver una selección de estas y estos maestros y trabajar sobre su biografía.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916F086-B735-D748-8A23-AE1D86A5F8A2}"/>
              </a:ext>
            </a:extLst>
          </p:cNvPr>
          <p:cNvSpPr txBox="1"/>
          <p:nvPr/>
        </p:nvSpPr>
        <p:spPr>
          <a:xfrm>
            <a:off x="620120" y="5367391"/>
            <a:ext cx="134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FF"/>
                </a:solidFill>
                <a:hlinkClick r:id="rId6"/>
              </a:rPr>
              <a:t>ENLACE</a:t>
            </a:r>
            <a:r>
              <a:rPr lang="es-ES" sz="1200" b="1" dirty="0">
                <a:solidFill>
                  <a:srgbClr val="0000FF"/>
                </a:solidFill>
              </a:rPr>
              <a:t> WEB DOCUMENTAL</a:t>
            </a:r>
          </a:p>
        </p:txBody>
      </p:sp>
      <p:pic>
        <p:nvPicPr>
          <p:cNvPr id="8" name="Imagen 7">
            <a:hlinkClick r:id="rId7"/>
            <a:extLst>
              <a:ext uri="{FF2B5EF4-FFF2-40B4-BE49-F238E27FC236}">
                <a16:creationId xmlns:a16="http://schemas.microsoft.com/office/drawing/2014/main" id="{5D06ED71-F138-8F4E-A891-CA3B9EE9A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395" y="4785393"/>
            <a:ext cx="900308" cy="586247"/>
          </a:xfrm>
          <a:prstGeom prst="rect">
            <a:avLst/>
          </a:prstGeom>
        </p:spPr>
      </p:pic>
      <p:pic>
        <p:nvPicPr>
          <p:cNvPr id="32" name="Imagen 31" descr="banner_portada.jpg">
            <a:hlinkClick r:id="rId6"/>
            <a:extLst>
              <a:ext uri="{FF2B5EF4-FFF2-40B4-BE49-F238E27FC236}">
                <a16:creationId xmlns:a16="http://schemas.microsoft.com/office/drawing/2014/main" id="{723171BC-2EB7-CC43-858A-DA207A1621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23" y="5018353"/>
            <a:ext cx="2645083" cy="633718"/>
          </a:xfrm>
          <a:prstGeom prst="rect">
            <a:avLst/>
          </a:prstGeom>
        </p:spPr>
      </p:pic>
      <p:pic>
        <p:nvPicPr>
          <p:cNvPr id="33" name="Imagen 32" descr="canva-circle-logo.png">
            <a:hlinkClick r:id="rId10"/>
            <a:extLst>
              <a:ext uri="{FF2B5EF4-FFF2-40B4-BE49-F238E27FC236}">
                <a16:creationId xmlns:a16="http://schemas.microsoft.com/office/drawing/2014/main" id="{57540CD2-D59F-3F4B-BCE3-8C7B8A785D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22" y="5975556"/>
            <a:ext cx="404496" cy="404496"/>
          </a:xfrm>
          <a:prstGeom prst="rect">
            <a:avLst/>
          </a:prstGeom>
        </p:spPr>
      </p:pic>
      <p:pic>
        <p:nvPicPr>
          <p:cNvPr id="34" name="Imagen 33" descr="31eaf70d-a3d9-4c58-9058-33e06fd787f9.png">
            <a:hlinkClick r:id="rId12"/>
            <a:extLst>
              <a:ext uri="{FF2B5EF4-FFF2-40B4-BE49-F238E27FC236}">
                <a16:creationId xmlns:a16="http://schemas.microsoft.com/office/drawing/2014/main" id="{9A12DE32-22E8-0344-B5C4-A527F37726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24" y="6032999"/>
            <a:ext cx="1310286" cy="3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46014" y="987029"/>
            <a:ext cx="4074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investigará sobre distintas figuras importantes relacionadas con la educación durante la Segunda República.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Deberá identificar  los aspectos más importantes de su biografía.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PROPUESTA DE USO DE RECURSOS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TICs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: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97238"/>
            <a:ext cx="4074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deberá: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Investigar sobre un personaje relevante.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Destacar y comprender los aspectos fundamentales de su biografía.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Redactar un Currículum Vitae de este personaje.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Posteriormente se hará una puesta en común  de los distintos trabajos.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i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CURRICULUM VITAE</a:t>
            </a:r>
            <a:endParaRPr lang="es-ES" sz="600" b="1" i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B8B2B5D-0436-0442-B50F-D0A67A1F3129}"/>
              </a:ext>
            </a:extLst>
          </p:cNvPr>
          <p:cNvSpPr txBox="1"/>
          <p:nvPr/>
        </p:nvSpPr>
        <p:spPr>
          <a:xfrm>
            <a:off x="399415" y="1096224"/>
            <a:ext cx="43423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distintos personajes históricos importantes.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las aportaciones de distintos personajes a la historia y vida de España.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Saber redactar distintos tipos de textos integrando los contenidos adquiridos analógica y digitalmente.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Esta página recopila los principios, propuestas políticas y pedagógicas, así como las voces y vidas de quienes las hicieron posible.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En ella puedes encontrar una recopilación de distintos materiales que hay en la red.</a:t>
            </a:r>
          </a:p>
          <a:p>
            <a:pPr marL="16192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                                   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– SECUNDARIA – F.P. BÁSICA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BD3A4A-D0B0-4147-8D28-FD1EE8C1C21F}"/>
              </a:ext>
            </a:extLst>
          </p:cNvPr>
          <p:cNvSpPr txBox="1"/>
          <p:nvPr/>
        </p:nvSpPr>
        <p:spPr>
          <a:xfrm>
            <a:off x="564701" y="5186615"/>
            <a:ext cx="3996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¨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Fuimos una generación huérfana de maestros y desconocedora del gran legado histórico que supuso la Segunda República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¨. Mariano Pérez Galán.                   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E25F489-1556-434A-83F6-ACC4E96F00EC}"/>
              </a:ext>
            </a:extLst>
          </p:cNvPr>
          <p:cNvSpPr txBox="1"/>
          <p:nvPr/>
        </p:nvSpPr>
        <p:spPr>
          <a:xfrm>
            <a:off x="564701" y="4743936"/>
            <a:ext cx="134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00FF"/>
                </a:solidFill>
                <a:hlinkClick r:id="rId6"/>
              </a:rPr>
              <a:t>ENLACE</a:t>
            </a:r>
            <a:r>
              <a:rPr lang="es-ES" sz="1200" b="1" dirty="0">
                <a:solidFill>
                  <a:srgbClr val="0000FF"/>
                </a:solidFill>
              </a:rPr>
              <a:t> WEB DOCUMENTAL</a:t>
            </a:r>
          </a:p>
        </p:txBody>
      </p:sp>
      <p:pic>
        <p:nvPicPr>
          <p:cNvPr id="34" name="Imagen 33">
            <a:hlinkClick r:id="rId7"/>
            <a:extLst>
              <a:ext uri="{FF2B5EF4-FFF2-40B4-BE49-F238E27FC236}">
                <a16:creationId xmlns:a16="http://schemas.microsoft.com/office/drawing/2014/main" id="{E031249C-1730-3B46-832D-7B0FE6E35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76" y="4161938"/>
            <a:ext cx="900308" cy="586247"/>
          </a:xfrm>
          <a:prstGeom prst="rect">
            <a:avLst/>
          </a:prstGeom>
        </p:spPr>
      </p:pic>
      <p:pic>
        <p:nvPicPr>
          <p:cNvPr id="35" name="Imagen 34" descr="banner_portada.jpg">
            <a:hlinkClick r:id="rId6"/>
            <a:extLst>
              <a:ext uri="{FF2B5EF4-FFF2-40B4-BE49-F238E27FC236}">
                <a16:creationId xmlns:a16="http://schemas.microsoft.com/office/drawing/2014/main" id="{CCEB9723-E82A-CC40-8175-E18D0029D0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04" y="4394898"/>
            <a:ext cx="2645083" cy="633718"/>
          </a:xfrm>
          <a:prstGeom prst="rect">
            <a:avLst/>
          </a:prstGeom>
        </p:spPr>
      </p:pic>
      <p:pic>
        <p:nvPicPr>
          <p:cNvPr id="36" name="Imagen 35" descr="canva-circle-logo.png">
            <a:hlinkClick r:id="rId10"/>
            <a:extLst>
              <a:ext uri="{FF2B5EF4-FFF2-40B4-BE49-F238E27FC236}">
                <a16:creationId xmlns:a16="http://schemas.microsoft.com/office/drawing/2014/main" id="{2A456436-C161-1741-8E57-881939B449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66" y="2761171"/>
            <a:ext cx="671633" cy="671633"/>
          </a:xfrm>
          <a:prstGeom prst="rect">
            <a:avLst/>
          </a:prstGeom>
        </p:spPr>
      </p:pic>
      <p:pic>
        <p:nvPicPr>
          <p:cNvPr id="37" name="Imagen 36" descr="31eaf70d-a3d9-4c58-9058-33e06fd787f9.png">
            <a:hlinkClick r:id="rId12"/>
            <a:extLst>
              <a:ext uri="{FF2B5EF4-FFF2-40B4-BE49-F238E27FC236}">
                <a16:creationId xmlns:a16="http://schemas.microsoft.com/office/drawing/2014/main" id="{83CF1C0E-C6D0-F441-9708-40F4CD704B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69" y="2957164"/>
            <a:ext cx="1310286" cy="3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33950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769</TotalTime>
  <Words>356</Words>
  <Application>Microsoft Macintosh PowerPoint</Application>
  <PresentationFormat>A4 (210 x 297 mm)</PresentationFormat>
  <Paragraphs>63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104</cp:revision>
  <dcterms:created xsi:type="dcterms:W3CDTF">2018-05-05T18:47:48Z</dcterms:created>
  <dcterms:modified xsi:type="dcterms:W3CDTF">2019-01-15T19:11:09Z</dcterms:modified>
</cp:coreProperties>
</file>