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61" r:id="rId6"/>
    <p:sldId id="259" r:id="rId7"/>
    <p:sldId id="262" r:id="rId8"/>
    <p:sldId id="263" r:id="rId9"/>
    <p:sldId id="268" r:id="rId10"/>
    <p:sldId id="269" r:id="rId11"/>
    <p:sldId id="270" r:id="rId12"/>
    <p:sldId id="265" r:id="rId13"/>
    <p:sldId id="264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877"/>
    <a:srgbClr val="2FC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D&#205;A%20DE%20LA%20MUJER%202018%20-%20COMPRIMIDO.mp4" TargetMode="External"/><Relationship Id="rId2" Type="http://schemas.openxmlformats.org/officeDocument/2006/relationships/hyperlink" Target="D&#237;a%20de%20la%20Mujer%202017.mp4" TargetMode="External"/><Relationship Id="rId1" Type="http://schemas.openxmlformats.org/officeDocument/2006/relationships/hyperlink" Target="D&#237;a%20de%20la%20Mujer%202016.mp4" TargetMode="External"/><Relationship Id="rId4" Type="http://schemas.openxmlformats.org/officeDocument/2006/relationships/hyperlink" Target="D&#205;A%20DE%20LA%20MUJER%202019%20-%20CORTO.wmv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docs.google.com/forms/d/e/1FAIpQLScRD7gbECFDsepACWehAuLXC9ONbQ6Rh7g27Nlw-cVwqGCLqA/viewform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D&#205;A%20DE%20LA%20MUJER%202018%20-%20COMPRIMIDO.mp4" TargetMode="External"/><Relationship Id="rId2" Type="http://schemas.openxmlformats.org/officeDocument/2006/relationships/hyperlink" Target="D&#237;a%20de%20la%20Mujer%202017.mp4" TargetMode="External"/><Relationship Id="rId1" Type="http://schemas.openxmlformats.org/officeDocument/2006/relationships/hyperlink" Target="D&#237;a%20de%20la%20Mujer%202016.mp4" TargetMode="External"/><Relationship Id="rId4" Type="http://schemas.openxmlformats.org/officeDocument/2006/relationships/hyperlink" Target="D&#205;A%20DE%20LA%20MUJER%202019%20-%20CORTO.wmv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docs.google.com/forms/d/e/1FAIpQLScRD7gbECFDsepACWehAuLXC9ONbQ6Rh7g27Nlw-cVwqGCLqA/viewfor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31A06-3DFD-4D5F-9C10-9EBA3214E01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</dgm:pt>
    <dgm:pt modelId="{ACFE94A0-813B-4CAA-BAE1-5E0597F97534}">
      <dgm:prSet phldrT="[Texto]"/>
      <dgm:spPr/>
      <dgm:t>
        <a:bodyPr/>
        <a:lstStyle/>
        <a:p>
          <a:r>
            <a:rPr lang="es-ES" dirty="0" smtClean="0"/>
            <a:t>Clara: </a:t>
          </a:r>
          <a:r>
            <a:rPr lang="es-ES" dirty="0" err="1" smtClean="0"/>
            <a:t>Zufre</a:t>
          </a:r>
          <a:r>
            <a:rPr lang="es-ES" dirty="0" smtClean="0"/>
            <a:t> e Higuera</a:t>
          </a:r>
          <a:endParaRPr lang="es-ES" dirty="0"/>
        </a:p>
      </dgm:t>
    </dgm:pt>
    <dgm:pt modelId="{EB3B71E9-C1FA-491D-94B5-1AA7F12F0991}" type="parTrans" cxnId="{7403F9E3-B1F1-4FDC-8EA9-5622B6583C30}">
      <dgm:prSet/>
      <dgm:spPr/>
      <dgm:t>
        <a:bodyPr/>
        <a:lstStyle/>
        <a:p>
          <a:endParaRPr lang="es-ES"/>
        </a:p>
      </dgm:t>
    </dgm:pt>
    <dgm:pt modelId="{B5DD3651-9A28-4D11-9B4C-74364158548D}" type="sibTrans" cxnId="{7403F9E3-B1F1-4FDC-8EA9-5622B6583C30}">
      <dgm:prSet/>
      <dgm:spPr/>
      <dgm:t>
        <a:bodyPr/>
        <a:lstStyle/>
        <a:p>
          <a:endParaRPr lang="es-ES"/>
        </a:p>
      </dgm:t>
    </dgm:pt>
    <dgm:pt modelId="{5145E008-1297-464F-913D-1194D50B5E14}">
      <dgm:prSet phldrT="[Texto]"/>
      <dgm:spPr/>
      <dgm:t>
        <a:bodyPr/>
        <a:lstStyle/>
        <a:p>
          <a:r>
            <a:rPr lang="es-ES" dirty="0" smtClean="0"/>
            <a:t>María</a:t>
          </a:r>
          <a:endParaRPr lang="es-ES" dirty="0"/>
        </a:p>
      </dgm:t>
    </dgm:pt>
    <dgm:pt modelId="{498197F9-F8BC-4F45-A071-090FAD4F7B74}" type="parTrans" cxnId="{81D9E82A-A634-45DA-AB41-E9ABC6C0FA73}">
      <dgm:prSet/>
      <dgm:spPr/>
      <dgm:t>
        <a:bodyPr/>
        <a:lstStyle/>
        <a:p>
          <a:endParaRPr lang="es-ES"/>
        </a:p>
      </dgm:t>
    </dgm:pt>
    <dgm:pt modelId="{5D097A03-785F-470B-AFFE-C21B99E75FA2}" type="sibTrans" cxnId="{81D9E82A-A634-45DA-AB41-E9ABC6C0FA73}">
      <dgm:prSet/>
      <dgm:spPr/>
      <dgm:t>
        <a:bodyPr/>
        <a:lstStyle/>
        <a:p>
          <a:endParaRPr lang="es-ES"/>
        </a:p>
      </dgm:t>
    </dgm:pt>
    <dgm:pt modelId="{2C256CF8-7EA7-4F2A-9A9C-BF9A0658D806}">
      <dgm:prSet phldrT="[Texto]"/>
      <dgm:spPr/>
      <dgm:t>
        <a:bodyPr/>
        <a:lstStyle/>
        <a:p>
          <a:r>
            <a:rPr lang="es-ES" dirty="0" smtClean="0"/>
            <a:t>Kiko</a:t>
          </a:r>
          <a:endParaRPr lang="es-ES" dirty="0"/>
        </a:p>
      </dgm:t>
    </dgm:pt>
    <dgm:pt modelId="{84538B21-8EEC-4AB7-B291-343A46BE2C54}" type="parTrans" cxnId="{B0C4CE45-9D9C-40F2-96D6-46ED543694B7}">
      <dgm:prSet/>
      <dgm:spPr/>
      <dgm:t>
        <a:bodyPr/>
        <a:lstStyle/>
        <a:p>
          <a:endParaRPr lang="es-ES"/>
        </a:p>
      </dgm:t>
    </dgm:pt>
    <dgm:pt modelId="{BBBD091C-D8BD-496C-8966-0E41561947B7}" type="sibTrans" cxnId="{B0C4CE45-9D9C-40F2-96D6-46ED543694B7}">
      <dgm:prSet/>
      <dgm:spPr/>
      <dgm:t>
        <a:bodyPr/>
        <a:lstStyle/>
        <a:p>
          <a:endParaRPr lang="es-ES"/>
        </a:p>
      </dgm:t>
    </dgm:pt>
    <dgm:pt modelId="{423162A0-BC9A-481E-BDF1-1B710B4F03C5}">
      <dgm:prSet phldrT="[Texto]"/>
      <dgm:spPr/>
      <dgm:t>
        <a:bodyPr/>
        <a:lstStyle/>
        <a:p>
          <a:r>
            <a:rPr lang="es-ES" dirty="0" smtClean="0"/>
            <a:t>Mamen</a:t>
          </a:r>
          <a:endParaRPr lang="es-ES" dirty="0"/>
        </a:p>
      </dgm:t>
    </dgm:pt>
    <dgm:pt modelId="{49B43964-2B40-481F-BDAB-0221419F1C98}" type="parTrans" cxnId="{F6EBF06F-D707-4068-A69E-EC4C27ADF71F}">
      <dgm:prSet/>
      <dgm:spPr/>
      <dgm:t>
        <a:bodyPr/>
        <a:lstStyle/>
        <a:p>
          <a:endParaRPr lang="es-ES"/>
        </a:p>
      </dgm:t>
    </dgm:pt>
    <dgm:pt modelId="{4CF526D7-9487-4FE6-93E5-3C9A9591190D}" type="sibTrans" cxnId="{F6EBF06F-D707-4068-A69E-EC4C27ADF71F}">
      <dgm:prSet/>
      <dgm:spPr/>
      <dgm:t>
        <a:bodyPr/>
        <a:lstStyle/>
        <a:p>
          <a:endParaRPr lang="es-ES"/>
        </a:p>
      </dgm:t>
    </dgm:pt>
    <dgm:pt modelId="{44A1EB8C-84F5-492A-A40B-41E47E2854B5}">
      <dgm:prSet phldrT="[Texto]"/>
      <dgm:spPr/>
      <dgm:t>
        <a:bodyPr/>
        <a:lstStyle/>
        <a:p>
          <a:r>
            <a:rPr lang="es-ES" dirty="0" err="1" smtClean="0"/>
            <a:t>Cortegana</a:t>
          </a:r>
          <a:endParaRPr lang="es-ES" dirty="0"/>
        </a:p>
      </dgm:t>
    </dgm:pt>
    <dgm:pt modelId="{B6E73227-1F40-4EFB-B445-49355099D59A}" type="parTrans" cxnId="{308BDE50-3860-4A26-9ED8-45346251F3AC}">
      <dgm:prSet/>
      <dgm:spPr/>
      <dgm:t>
        <a:bodyPr/>
        <a:lstStyle/>
        <a:p>
          <a:endParaRPr lang="es-ES"/>
        </a:p>
      </dgm:t>
    </dgm:pt>
    <dgm:pt modelId="{931193CF-DBBA-435B-BA7E-20D22FD98AF0}" type="sibTrans" cxnId="{308BDE50-3860-4A26-9ED8-45346251F3AC}">
      <dgm:prSet/>
      <dgm:spPr/>
      <dgm:t>
        <a:bodyPr/>
        <a:lstStyle/>
        <a:p>
          <a:endParaRPr lang="es-ES"/>
        </a:p>
      </dgm:t>
    </dgm:pt>
    <dgm:pt modelId="{D49350C9-AC63-465F-933A-91CE17AA197B}">
      <dgm:prSet phldrT="[Texto]"/>
      <dgm:spPr/>
      <dgm:t>
        <a:bodyPr/>
        <a:lstStyle/>
        <a:p>
          <a:r>
            <a:rPr lang="es-ES" dirty="0" err="1" smtClean="0"/>
            <a:t>Almonaster</a:t>
          </a:r>
          <a:endParaRPr lang="es-ES" dirty="0"/>
        </a:p>
      </dgm:t>
    </dgm:pt>
    <dgm:pt modelId="{AD96F6C6-2BB7-46E1-ABE8-2EEF9D3BD40C}" type="parTrans" cxnId="{B2FAE715-BDDC-4AC9-BF43-CD470C39D9ED}">
      <dgm:prSet/>
      <dgm:spPr/>
      <dgm:t>
        <a:bodyPr/>
        <a:lstStyle/>
        <a:p>
          <a:endParaRPr lang="es-ES"/>
        </a:p>
      </dgm:t>
    </dgm:pt>
    <dgm:pt modelId="{55B6535F-BC14-4AFD-96F9-755540B017A9}" type="sibTrans" cxnId="{B2FAE715-BDDC-4AC9-BF43-CD470C39D9ED}">
      <dgm:prSet/>
      <dgm:spPr/>
      <dgm:t>
        <a:bodyPr/>
        <a:lstStyle/>
        <a:p>
          <a:endParaRPr lang="es-ES"/>
        </a:p>
      </dgm:t>
    </dgm:pt>
    <dgm:pt modelId="{0B79665F-33C4-45F4-AF12-B604D5425B69}">
      <dgm:prSet phldrT="[Texto]"/>
      <dgm:spPr/>
      <dgm:t>
        <a:bodyPr/>
        <a:lstStyle/>
        <a:p>
          <a:r>
            <a:rPr lang="es-ES" dirty="0" smtClean="0"/>
            <a:t>Aracena</a:t>
          </a:r>
          <a:endParaRPr lang="es-ES" dirty="0"/>
        </a:p>
      </dgm:t>
    </dgm:pt>
    <dgm:pt modelId="{8741178C-DA0C-4AFE-8A76-C83AB46442DC}" type="parTrans" cxnId="{829ADA8F-81FD-4A2D-BE7D-348F24DB5E67}">
      <dgm:prSet/>
      <dgm:spPr/>
      <dgm:t>
        <a:bodyPr/>
        <a:lstStyle/>
        <a:p>
          <a:endParaRPr lang="es-ES"/>
        </a:p>
      </dgm:t>
    </dgm:pt>
    <dgm:pt modelId="{3F0D8B63-82F5-4EC8-A3A0-BAE9192B0E66}" type="sibTrans" cxnId="{829ADA8F-81FD-4A2D-BE7D-348F24DB5E67}">
      <dgm:prSet/>
      <dgm:spPr/>
      <dgm:t>
        <a:bodyPr/>
        <a:lstStyle/>
        <a:p>
          <a:endParaRPr lang="es-ES"/>
        </a:p>
      </dgm:t>
    </dgm:pt>
    <dgm:pt modelId="{0761AA3B-55F2-46F0-984C-103B4CBA1D59}">
      <dgm:prSet phldrT="[Texto]"/>
      <dgm:spPr/>
      <dgm:t>
        <a:bodyPr/>
        <a:lstStyle/>
        <a:p>
          <a:r>
            <a:rPr lang="es-ES" dirty="0" err="1" smtClean="0"/>
            <a:t>Arroyomolinos</a:t>
          </a:r>
          <a:endParaRPr lang="es-ES" dirty="0"/>
        </a:p>
      </dgm:t>
    </dgm:pt>
    <dgm:pt modelId="{4ACEAC19-4311-4DC1-8AB1-1BDB0B3A6910}" type="parTrans" cxnId="{4F38BF73-B554-403B-9AE2-36F7AF028FB3}">
      <dgm:prSet/>
      <dgm:spPr/>
      <dgm:t>
        <a:bodyPr/>
        <a:lstStyle/>
        <a:p>
          <a:endParaRPr lang="es-ES"/>
        </a:p>
      </dgm:t>
    </dgm:pt>
    <dgm:pt modelId="{2A0B8D7C-13AE-48EB-8747-14AE8C024077}" type="sibTrans" cxnId="{4F38BF73-B554-403B-9AE2-36F7AF028FB3}">
      <dgm:prSet/>
      <dgm:spPr/>
      <dgm:t>
        <a:bodyPr/>
        <a:lstStyle/>
        <a:p>
          <a:endParaRPr lang="es-ES"/>
        </a:p>
      </dgm:t>
    </dgm:pt>
    <dgm:pt modelId="{D472704F-51FD-4968-A8FF-B8E3175F774A}">
      <dgm:prSet phldrT="[Texto]"/>
      <dgm:spPr/>
      <dgm:t>
        <a:bodyPr/>
        <a:lstStyle/>
        <a:p>
          <a:r>
            <a:rPr lang="es-ES" dirty="0" smtClean="0"/>
            <a:t>Cumbres</a:t>
          </a:r>
          <a:endParaRPr lang="es-ES" dirty="0"/>
        </a:p>
      </dgm:t>
    </dgm:pt>
    <dgm:pt modelId="{E6E3CCA2-8269-4BF2-9C51-9AF12C9C4B99}" type="parTrans" cxnId="{081B9751-562B-49BA-AD14-9A326B3809DF}">
      <dgm:prSet/>
      <dgm:spPr/>
      <dgm:t>
        <a:bodyPr/>
        <a:lstStyle/>
        <a:p>
          <a:endParaRPr lang="es-ES"/>
        </a:p>
      </dgm:t>
    </dgm:pt>
    <dgm:pt modelId="{20E64CBF-D2AA-4442-8CDC-E975EA0443E3}" type="sibTrans" cxnId="{081B9751-562B-49BA-AD14-9A326B3809DF}">
      <dgm:prSet/>
      <dgm:spPr/>
      <dgm:t>
        <a:bodyPr/>
        <a:lstStyle/>
        <a:p>
          <a:endParaRPr lang="es-ES"/>
        </a:p>
      </dgm:t>
    </dgm:pt>
    <dgm:pt modelId="{9B9D923F-B799-4876-A2C7-A5CE7130F38C}">
      <dgm:prSet phldrT="[Texto]"/>
      <dgm:spPr/>
      <dgm:t>
        <a:bodyPr/>
        <a:lstStyle/>
        <a:p>
          <a:r>
            <a:rPr lang="es-ES" dirty="0" smtClean="0"/>
            <a:t>Cala</a:t>
          </a:r>
          <a:endParaRPr lang="es-ES" dirty="0"/>
        </a:p>
      </dgm:t>
    </dgm:pt>
    <dgm:pt modelId="{2AF91FD2-6352-4767-B41D-25ADE3438600}" type="parTrans" cxnId="{77038D62-2703-4602-8FEC-BC57E19B1B9F}">
      <dgm:prSet/>
      <dgm:spPr/>
      <dgm:t>
        <a:bodyPr/>
        <a:lstStyle/>
        <a:p>
          <a:endParaRPr lang="es-ES"/>
        </a:p>
      </dgm:t>
    </dgm:pt>
    <dgm:pt modelId="{7EA5995F-099E-461C-A2F9-740C9E71A987}" type="sibTrans" cxnId="{77038D62-2703-4602-8FEC-BC57E19B1B9F}">
      <dgm:prSet/>
      <dgm:spPr/>
      <dgm:t>
        <a:bodyPr/>
        <a:lstStyle/>
        <a:p>
          <a:endParaRPr lang="es-ES"/>
        </a:p>
      </dgm:t>
    </dgm:pt>
    <dgm:pt modelId="{46272AD1-9378-42E5-8E2E-61541AD172C7}">
      <dgm:prSet phldrT="[Texto]"/>
      <dgm:spPr/>
      <dgm:t>
        <a:bodyPr/>
        <a:lstStyle/>
        <a:p>
          <a:r>
            <a:rPr lang="es-ES" dirty="0" smtClean="0"/>
            <a:t>Santa Olalla</a:t>
          </a:r>
          <a:endParaRPr lang="es-ES" dirty="0"/>
        </a:p>
      </dgm:t>
    </dgm:pt>
    <dgm:pt modelId="{A02ABAF6-0DD7-463F-9EF9-2E0FDE5D9907}" type="parTrans" cxnId="{B002BD37-2751-48E1-866B-E89FA38FC9D4}">
      <dgm:prSet/>
      <dgm:spPr/>
      <dgm:t>
        <a:bodyPr/>
        <a:lstStyle/>
        <a:p>
          <a:endParaRPr lang="es-ES"/>
        </a:p>
      </dgm:t>
    </dgm:pt>
    <dgm:pt modelId="{879F316D-DCCB-44A2-973E-8063642E8093}" type="sibTrans" cxnId="{B002BD37-2751-48E1-866B-E89FA38FC9D4}">
      <dgm:prSet/>
      <dgm:spPr/>
      <dgm:t>
        <a:bodyPr/>
        <a:lstStyle/>
        <a:p>
          <a:endParaRPr lang="es-ES"/>
        </a:p>
      </dgm:t>
    </dgm:pt>
    <dgm:pt modelId="{16D9289D-CD40-4EB2-B250-9463EA6DB657}">
      <dgm:prSet phldrT="[Texto]"/>
      <dgm:spPr/>
      <dgm:t>
        <a:bodyPr/>
        <a:lstStyle/>
        <a:p>
          <a:r>
            <a:rPr lang="es-ES" dirty="0" err="1" smtClean="0"/>
            <a:t>Aroche</a:t>
          </a:r>
          <a:endParaRPr lang="es-ES" dirty="0"/>
        </a:p>
      </dgm:t>
    </dgm:pt>
    <dgm:pt modelId="{7163CA77-6A60-4D2B-89C4-4445AB26DE26}" type="parTrans" cxnId="{EDEC42A6-6D15-4227-A677-A70744202FF7}">
      <dgm:prSet/>
      <dgm:spPr/>
      <dgm:t>
        <a:bodyPr/>
        <a:lstStyle/>
        <a:p>
          <a:endParaRPr lang="es-ES"/>
        </a:p>
      </dgm:t>
    </dgm:pt>
    <dgm:pt modelId="{48492BC9-671A-437D-945A-BDDE3DBD9DD3}" type="sibTrans" cxnId="{EDEC42A6-6D15-4227-A677-A70744202FF7}">
      <dgm:prSet/>
      <dgm:spPr/>
      <dgm:t>
        <a:bodyPr/>
        <a:lstStyle/>
        <a:p>
          <a:endParaRPr lang="es-ES"/>
        </a:p>
      </dgm:t>
    </dgm:pt>
    <dgm:pt modelId="{4F877026-EB85-459E-8456-3AAF3626ABA3}">
      <dgm:prSet phldrT="[Texto]"/>
      <dgm:spPr/>
      <dgm:t>
        <a:bodyPr/>
        <a:lstStyle/>
        <a:p>
          <a:r>
            <a:rPr lang="es-ES" dirty="0" err="1" smtClean="0"/>
            <a:t>Encinasola</a:t>
          </a:r>
          <a:endParaRPr lang="es-ES" dirty="0"/>
        </a:p>
      </dgm:t>
    </dgm:pt>
    <dgm:pt modelId="{3C7E6CBB-07AB-41F8-92A8-F83D2B0ABB88}" type="parTrans" cxnId="{35F0C54D-E83A-45AF-BD2F-D58CEE060DA6}">
      <dgm:prSet/>
      <dgm:spPr/>
      <dgm:t>
        <a:bodyPr/>
        <a:lstStyle/>
        <a:p>
          <a:endParaRPr lang="es-ES"/>
        </a:p>
      </dgm:t>
    </dgm:pt>
    <dgm:pt modelId="{ACC1E60B-EC34-4E83-AD7C-C5E5463AA2DA}" type="sibTrans" cxnId="{35F0C54D-E83A-45AF-BD2F-D58CEE060DA6}">
      <dgm:prSet/>
      <dgm:spPr/>
      <dgm:t>
        <a:bodyPr/>
        <a:lstStyle/>
        <a:p>
          <a:endParaRPr lang="es-ES"/>
        </a:p>
      </dgm:t>
    </dgm:pt>
    <dgm:pt modelId="{AF302244-1A61-4FCE-A784-F4512ABDCD78}">
      <dgm:prSet phldrT="[Texto]"/>
      <dgm:spPr/>
      <dgm:t>
        <a:bodyPr/>
        <a:lstStyle/>
        <a:p>
          <a:r>
            <a:rPr lang="es-ES" dirty="0" smtClean="0"/>
            <a:t>Rosal</a:t>
          </a:r>
          <a:endParaRPr lang="es-ES" dirty="0"/>
        </a:p>
      </dgm:t>
    </dgm:pt>
    <dgm:pt modelId="{D0010E46-FEA9-4F8D-852A-5AD981C3D92F}" type="parTrans" cxnId="{D2A9AE4E-2C1B-404C-8F03-87EA1FFFB97B}">
      <dgm:prSet/>
      <dgm:spPr/>
      <dgm:t>
        <a:bodyPr/>
        <a:lstStyle/>
        <a:p>
          <a:endParaRPr lang="es-ES"/>
        </a:p>
      </dgm:t>
    </dgm:pt>
    <dgm:pt modelId="{3CF39FA4-8076-4067-8202-DF5C53A5AC52}" type="sibTrans" cxnId="{D2A9AE4E-2C1B-404C-8F03-87EA1FFFB97B}">
      <dgm:prSet/>
      <dgm:spPr/>
      <dgm:t>
        <a:bodyPr/>
        <a:lstStyle/>
        <a:p>
          <a:endParaRPr lang="es-ES"/>
        </a:p>
      </dgm:t>
    </dgm:pt>
    <dgm:pt modelId="{EF61C2E3-CDDA-4CF0-A7DE-50D4C429E766}">
      <dgm:prSet phldrT="[Texto]"/>
      <dgm:spPr/>
      <dgm:t>
        <a:bodyPr/>
        <a:lstStyle/>
        <a:p>
          <a:r>
            <a:rPr lang="es-ES" dirty="0" err="1" smtClean="0"/>
            <a:t>Galaroza</a:t>
          </a:r>
          <a:endParaRPr lang="es-ES" dirty="0"/>
        </a:p>
      </dgm:t>
    </dgm:pt>
    <dgm:pt modelId="{82C8E116-883E-44AC-B18B-0E80D42F5F6F}" type="parTrans" cxnId="{6EBFB4A4-927B-4D3B-B512-6A02F24E4ADA}">
      <dgm:prSet/>
      <dgm:spPr/>
      <dgm:t>
        <a:bodyPr/>
        <a:lstStyle/>
        <a:p>
          <a:endParaRPr lang="es-ES"/>
        </a:p>
      </dgm:t>
    </dgm:pt>
    <dgm:pt modelId="{00581272-29B0-42E2-9C7D-F7B9D4D0246C}" type="sibTrans" cxnId="{6EBFB4A4-927B-4D3B-B512-6A02F24E4ADA}">
      <dgm:prSet/>
      <dgm:spPr/>
      <dgm:t>
        <a:bodyPr/>
        <a:lstStyle/>
        <a:p>
          <a:endParaRPr lang="es-ES"/>
        </a:p>
      </dgm:t>
    </dgm:pt>
    <dgm:pt modelId="{5F0E4F26-2251-4F48-99EC-1CB56B0765AF}" type="pres">
      <dgm:prSet presAssocID="{B7B31A06-3DFD-4D5F-9C10-9EBA3214E0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9964DF-D832-4760-BF6E-BD4941BCABD3}" type="pres">
      <dgm:prSet presAssocID="{ACFE94A0-813B-4CAA-BAE1-5E0597F97534}" presName="root1" presStyleCnt="0"/>
      <dgm:spPr/>
    </dgm:pt>
    <dgm:pt modelId="{161E6554-57AE-4B09-8651-A00B7CCC2403}" type="pres">
      <dgm:prSet presAssocID="{ACFE94A0-813B-4CAA-BAE1-5E0597F975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CC6693-A92F-4029-82BE-DCC39E9BB2EC}" type="pres">
      <dgm:prSet presAssocID="{ACFE94A0-813B-4CAA-BAE1-5E0597F97534}" presName="level2hierChild" presStyleCnt="0"/>
      <dgm:spPr/>
    </dgm:pt>
    <dgm:pt modelId="{6E85BBD2-C453-49D6-A73B-6F21D5C2D33A}" type="pres">
      <dgm:prSet presAssocID="{84538B21-8EEC-4AB7-B291-343A46BE2C54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B1F2F135-9171-439D-B339-4FC5CB3BCCFA}" type="pres">
      <dgm:prSet presAssocID="{84538B21-8EEC-4AB7-B291-343A46BE2C5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19AC5F80-7B3D-4DE7-9420-73AC4E50B959}" type="pres">
      <dgm:prSet presAssocID="{2C256CF8-7EA7-4F2A-9A9C-BF9A0658D806}" presName="root2" presStyleCnt="0"/>
      <dgm:spPr/>
    </dgm:pt>
    <dgm:pt modelId="{31980F76-4784-42DB-9800-B56C838C6D4C}" type="pres">
      <dgm:prSet presAssocID="{2C256CF8-7EA7-4F2A-9A9C-BF9A0658D80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BF734-F307-4206-85C5-24BDA5F274F6}" type="pres">
      <dgm:prSet presAssocID="{2C256CF8-7EA7-4F2A-9A9C-BF9A0658D806}" presName="level3hierChild" presStyleCnt="0"/>
      <dgm:spPr/>
    </dgm:pt>
    <dgm:pt modelId="{48448CDB-4830-44C7-8F90-E45CA0909264}" type="pres">
      <dgm:prSet presAssocID="{B6E73227-1F40-4EFB-B445-49355099D59A}" presName="conn2-1" presStyleLbl="parChTrans1D3" presStyleIdx="0" presStyleCnt="11"/>
      <dgm:spPr/>
      <dgm:t>
        <a:bodyPr/>
        <a:lstStyle/>
        <a:p>
          <a:endParaRPr lang="es-ES"/>
        </a:p>
      </dgm:t>
    </dgm:pt>
    <dgm:pt modelId="{C2554CF7-2E84-4EE1-B578-FCFC9BF5B60A}" type="pres">
      <dgm:prSet presAssocID="{B6E73227-1F40-4EFB-B445-49355099D59A}" presName="connTx" presStyleLbl="parChTrans1D3" presStyleIdx="0" presStyleCnt="11"/>
      <dgm:spPr/>
      <dgm:t>
        <a:bodyPr/>
        <a:lstStyle/>
        <a:p>
          <a:endParaRPr lang="es-ES"/>
        </a:p>
      </dgm:t>
    </dgm:pt>
    <dgm:pt modelId="{98532438-E979-49C3-AF87-D478686DC527}" type="pres">
      <dgm:prSet presAssocID="{44A1EB8C-84F5-492A-A40B-41E47E2854B5}" presName="root2" presStyleCnt="0"/>
      <dgm:spPr/>
    </dgm:pt>
    <dgm:pt modelId="{8C95FE89-0F13-4E77-B462-B1BBA849732F}" type="pres">
      <dgm:prSet presAssocID="{44A1EB8C-84F5-492A-A40B-41E47E2854B5}" presName="LevelTwoTextNode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F9A1C-A3CB-4CA4-89E8-F102F930E631}" type="pres">
      <dgm:prSet presAssocID="{44A1EB8C-84F5-492A-A40B-41E47E2854B5}" presName="level3hierChild" presStyleCnt="0"/>
      <dgm:spPr/>
    </dgm:pt>
    <dgm:pt modelId="{412AE370-9886-4842-A53B-19BD2410854E}" type="pres">
      <dgm:prSet presAssocID="{AD96F6C6-2BB7-46E1-ABE8-2EEF9D3BD40C}" presName="conn2-1" presStyleLbl="parChTrans1D3" presStyleIdx="1" presStyleCnt="11"/>
      <dgm:spPr/>
      <dgm:t>
        <a:bodyPr/>
        <a:lstStyle/>
        <a:p>
          <a:endParaRPr lang="es-ES"/>
        </a:p>
      </dgm:t>
    </dgm:pt>
    <dgm:pt modelId="{A71AA8E8-C4A3-4477-ACC4-BD4E48401367}" type="pres">
      <dgm:prSet presAssocID="{AD96F6C6-2BB7-46E1-ABE8-2EEF9D3BD40C}" presName="connTx" presStyleLbl="parChTrans1D3" presStyleIdx="1" presStyleCnt="11"/>
      <dgm:spPr/>
      <dgm:t>
        <a:bodyPr/>
        <a:lstStyle/>
        <a:p>
          <a:endParaRPr lang="es-ES"/>
        </a:p>
      </dgm:t>
    </dgm:pt>
    <dgm:pt modelId="{77528DC5-CFE9-4BE3-ABC9-27DD1D262AD3}" type="pres">
      <dgm:prSet presAssocID="{D49350C9-AC63-465F-933A-91CE17AA197B}" presName="root2" presStyleCnt="0"/>
      <dgm:spPr/>
    </dgm:pt>
    <dgm:pt modelId="{31F87C8D-7D65-426A-AFC0-79BDC27652FC}" type="pres">
      <dgm:prSet presAssocID="{D49350C9-AC63-465F-933A-91CE17AA197B}" presName="LevelTwoTextNode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CEB5D-6152-4E0C-9F12-51408A7DDB64}" type="pres">
      <dgm:prSet presAssocID="{D49350C9-AC63-465F-933A-91CE17AA197B}" presName="level3hierChild" presStyleCnt="0"/>
      <dgm:spPr/>
    </dgm:pt>
    <dgm:pt modelId="{E7E96882-638E-42B1-A5D2-ED3B51599048}" type="pres">
      <dgm:prSet presAssocID="{8741178C-DA0C-4AFE-8A76-C83AB46442DC}" presName="conn2-1" presStyleLbl="parChTrans1D3" presStyleIdx="2" presStyleCnt="11"/>
      <dgm:spPr/>
      <dgm:t>
        <a:bodyPr/>
        <a:lstStyle/>
        <a:p>
          <a:endParaRPr lang="es-ES"/>
        </a:p>
      </dgm:t>
    </dgm:pt>
    <dgm:pt modelId="{D3956961-23CD-4B39-B8AA-C637D16906A3}" type="pres">
      <dgm:prSet presAssocID="{8741178C-DA0C-4AFE-8A76-C83AB46442DC}" presName="connTx" presStyleLbl="parChTrans1D3" presStyleIdx="2" presStyleCnt="11"/>
      <dgm:spPr/>
      <dgm:t>
        <a:bodyPr/>
        <a:lstStyle/>
        <a:p>
          <a:endParaRPr lang="es-ES"/>
        </a:p>
      </dgm:t>
    </dgm:pt>
    <dgm:pt modelId="{78200682-8EAB-44DB-9C39-58EA1A176ABA}" type="pres">
      <dgm:prSet presAssocID="{0B79665F-33C4-45F4-AF12-B604D5425B69}" presName="root2" presStyleCnt="0"/>
      <dgm:spPr/>
    </dgm:pt>
    <dgm:pt modelId="{0BDE6270-5E65-4838-BF9D-A84F03CFBCC5}" type="pres">
      <dgm:prSet presAssocID="{0B79665F-33C4-45F4-AF12-B604D5425B69}" presName="LevelTwoTextNode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2C02A2-BE46-47C1-976C-D72C89065E2E}" type="pres">
      <dgm:prSet presAssocID="{0B79665F-33C4-45F4-AF12-B604D5425B69}" presName="level3hierChild" presStyleCnt="0"/>
      <dgm:spPr/>
    </dgm:pt>
    <dgm:pt modelId="{86813385-02CB-48C4-83E2-0E7F1401E100}" type="pres">
      <dgm:prSet presAssocID="{49B43964-2B40-481F-BDAB-0221419F1C98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E141F594-D6EA-4566-99E3-F0D9220CFC9C}" type="pres">
      <dgm:prSet presAssocID="{49B43964-2B40-481F-BDAB-0221419F1C98}" presName="connTx" presStyleLbl="parChTrans1D2" presStyleIdx="1" presStyleCnt="3"/>
      <dgm:spPr/>
      <dgm:t>
        <a:bodyPr/>
        <a:lstStyle/>
        <a:p>
          <a:endParaRPr lang="es-ES"/>
        </a:p>
      </dgm:t>
    </dgm:pt>
    <dgm:pt modelId="{131694E9-0038-44B1-99E0-1746F7F2DF3C}" type="pres">
      <dgm:prSet presAssocID="{423162A0-BC9A-481E-BDF1-1B710B4F03C5}" presName="root2" presStyleCnt="0"/>
      <dgm:spPr/>
    </dgm:pt>
    <dgm:pt modelId="{CB95CA7C-3C12-405F-8D69-71B883E72A93}" type="pres">
      <dgm:prSet presAssocID="{423162A0-BC9A-481E-BDF1-1B710B4F03C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62C5F-E884-40E6-9AC2-26E173FD3CF7}" type="pres">
      <dgm:prSet presAssocID="{423162A0-BC9A-481E-BDF1-1B710B4F03C5}" presName="level3hierChild" presStyleCnt="0"/>
      <dgm:spPr/>
    </dgm:pt>
    <dgm:pt modelId="{9F131182-CF56-46C5-9504-AF434F54E1E2}" type="pres">
      <dgm:prSet presAssocID="{4ACEAC19-4311-4DC1-8AB1-1BDB0B3A6910}" presName="conn2-1" presStyleLbl="parChTrans1D3" presStyleIdx="3" presStyleCnt="11"/>
      <dgm:spPr/>
      <dgm:t>
        <a:bodyPr/>
        <a:lstStyle/>
        <a:p>
          <a:endParaRPr lang="es-ES"/>
        </a:p>
      </dgm:t>
    </dgm:pt>
    <dgm:pt modelId="{825FB8FB-5FA6-4520-8C55-214A534D4F44}" type="pres">
      <dgm:prSet presAssocID="{4ACEAC19-4311-4DC1-8AB1-1BDB0B3A6910}" presName="connTx" presStyleLbl="parChTrans1D3" presStyleIdx="3" presStyleCnt="11"/>
      <dgm:spPr/>
      <dgm:t>
        <a:bodyPr/>
        <a:lstStyle/>
        <a:p>
          <a:endParaRPr lang="es-ES"/>
        </a:p>
      </dgm:t>
    </dgm:pt>
    <dgm:pt modelId="{CADA14DC-2AC2-4411-8BB4-3CDB3B6E4A35}" type="pres">
      <dgm:prSet presAssocID="{0761AA3B-55F2-46F0-984C-103B4CBA1D59}" presName="root2" presStyleCnt="0"/>
      <dgm:spPr/>
    </dgm:pt>
    <dgm:pt modelId="{34F9CE24-13A8-407A-A307-A35A87FAC525}" type="pres">
      <dgm:prSet presAssocID="{0761AA3B-55F2-46F0-984C-103B4CBA1D59}" presName="LevelTwoTextNode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20A9D9-8B1A-441D-872B-F2E085843570}" type="pres">
      <dgm:prSet presAssocID="{0761AA3B-55F2-46F0-984C-103B4CBA1D59}" presName="level3hierChild" presStyleCnt="0"/>
      <dgm:spPr/>
    </dgm:pt>
    <dgm:pt modelId="{C3C90D66-8261-4719-ACAA-8DD6BD8C2C08}" type="pres">
      <dgm:prSet presAssocID="{E6E3CCA2-8269-4BF2-9C51-9AF12C9C4B99}" presName="conn2-1" presStyleLbl="parChTrans1D3" presStyleIdx="4" presStyleCnt="11"/>
      <dgm:spPr/>
      <dgm:t>
        <a:bodyPr/>
        <a:lstStyle/>
        <a:p>
          <a:endParaRPr lang="es-ES"/>
        </a:p>
      </dgm:t>
    </dgm:pt>
    <dgm:pt modelId="{918D7299-582B-4589-9C51-3F8A9D00CD97}" type="pres">
      <dgm:prSet presAssocID="{E6E3CCA2-8269-4BF2-9C51-9AF12C9C4B99}" presName="connTx" presStyleLbl="parChTrans1D3" presStyleIdx="4" presStyleCnt="11"/>
      <dgm:spPr/>
      <dgm:t>
        <a:bodyPr/>
        <a:lstStyle/>
        <a:p>
          <a:endParaRPr lang="es-ES"/>
        </a:p>
      </dgm:t>
    </dgm:pt>
    <dgm:pt modelId="{646800A7-A92B-4FD8-8B25-4044E44573EE}" type="pres">
      <dgm:prSet presAssocID="{D472704F-51FD-4968-A8FF-B8E3175F774A}" presName="root2" presStyleCnt="0"/>
      <dgm:spPr/>
    </dgm:pt>
    <dgm:pt modelId="{6A54D7A3-5EBB-4ADC-BC43-720BB0AA68A5}" type="pres">
      <dgm:prSet presAssocID="{D472704F-51FD-4968-A8FF-B8E3175F774A}" presName="LevelTwoTextNode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F8A12-AE88-4642-AE0A-C793BE497E16}" type="pres">
      <dgm:prSet presAssocID="{D472704F-51FD-4968-A8FF-B8E3175F774A}" presName="level3hierChild" presStyleCnt="0"/>
      <dgm:spPr/>
    </dgm:pt>
    <dgm:pt modelId="{F2AAE26A-7D0B-495D-903A-183D98E850FF}" type="pres">
      <dgm:prSet presAssocID="{2AF91FD2-6352-4767-B41D-25ADE3438600}" presName="conn2-1" presStyleLbl="parChTrans1D3" presStyleIdx="5" presStyleCnt="11"/>
      <dgm:spPr/>
      <dgm:t>
        <a:bodyPr/>
        <a:lstStyle/>
        <a:p>
          <a:endParaRPr lang="es-ES"/>
        </a:p>
      </dgm:t>
    </dgm:pt>
    <dgm:pt modelId="{70533074-5A6D-4E0E-819F-D114582A587D}" type="pres">
      <dgm:prSet presAssocID="{2AF91FD2-6352-4767-B41D-25ADE3438600}" presName="connTx" presStyleLbl="parChTrans1D3" presStyleIdx="5" presStyleCnt="11"/>
      <dgm:spPr/>
      <dgm:t>
        <a:bodyPr/>
        <a:lstStyle/>
        <a:p>
          <a:endParaRPr lang="es-ES"/>
        </a:p>
      </dgm:t>
    </dgm:pt>
    <dgm:pt modelId="{37A2C14A-E170-407F-A163-B4E2185D53FD}" type="pres">
      <dgm:prSet presAssocID="{9B9D923F-B799-4876-A2C7-A5CE7130F38C}" presName="root2" presStyleCnt="0"/>
      <dgm:spPr/>
    </dgm:pt>
    <dgm:pt modelId="{9EC690BD-79B4-4E56-A05A-A7431C266E0A}" type="pres">
      <dgm:prSet presAssocID="{9B9D923F-B799-4876-A2C7-A5CE7130F38C}" presName="LevelTwoTextNode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EB9AD3-6135-4C10-B9A5-8C68726CA7D2}" type="pres">
      <dgm:prSet presAssocID="{9B9D923F-B799-4876-A2C7-A5CE7130F38C}" presName="level3hierChild" presStyleCnt="0"/>
      <dgm:spPr/>
    </dgm:pt>
    <dgm:pt modelId="{C297D02B-4DEE-46F6-A9AD-1DA5FDFBE856}" type="pres">
      <dgm:prSet presAssocID="{A02ABAF6-0DD7-463F-9EF9-2E0FDE5D9907}" presName="conn2-1" presStyleLbl="parChTrans1D3" presStyleIdx="6" presStyleCnt="11"/>
      <dgm:spPr/>
      <dgm:t>
        <a:bodyPr/>
        <a:lstStyle/>
        <a:p>
          <a:endParaRPr lang="es-ES"/>
        </a:p>
      </dgm:t>
    </dgm:pt>
    <dgm:pt modelId="{88D69910-CCE5-4465-ADEB-C5644E8CF161}" type="pres">
      <dgm:prSet presAssocID="{A02ABAF6-0DD7-463F-9EF9-2E0FDE5D9907}" presName="connTx" presStyleLbl="parChTrans1D3" presStyleIdx="6" presStyleCnt="11"/>
      <dgm:spPr/>
      <dgm:t>
        <a:bodyPr/>
        <a:lstStyle/>
        <a:p>
          <a:endParaRPr lang="es-ES"/>
        </a:p>
      </dgm:t>
    </dgm:pt>
    <dgm:pt modelId="{CAE83D79-B84C-438E-AC74-58DF1473F7BD}" type="pres">
      <dgm:prSet presAssocID="{46272AD1-9378-42E5-8E2E-61541AD172C7}" presName="root2" presStyleCnt="0"/>
      <dgm:spPr/>
    </dgm:pt>
    <dgm:pt modelId="{253CA956-99DB-4CCA-8BAE-F0CB7E11158B}" type="pres">
      <dgm:prSet presAssocID="{46272AD1-9378-42E5-8E2E-61541AD172C7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E99FD-C3EA-4DBD-B88E-E28DC1B26827}" type="pres">
      <dgm:prSet presAssocID="{46272AD1-9378-42E5-8E2E-61541AD172C7}" presName="level3hierChild" presStyleCnt="0"/>
      <dgm:spPr/>
    </dgm:pt>
    <dgm:pt modelId="{2AFA331D-BDFA-4B49-B38F-27C974FAA939}" type="pres">
      <dgm:prSet presAssocID="{498197F9-F8BC-4F45-A071-090FAD4F7B7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C705D952-D3CF-4FF5-A85F-942CE64D8CE2}" type="pres">
      <dgm:prSet presAssocID="{498197F9-F8BC-4F45-A071-090FAD4F7B7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45E7E9A-F617-4BC6-9FD7-BF1D25E01FCD}" type="pres">
      <dgm:prSet presAssocID="{5145E008-1297-464F-913D-1194D50B5E14}" presName="root2" presStyleCnt="0"/>
      <dgm:spPr/>
    </dgm:pt>
    <dgm:pt modelId="{5598BA44-8D19-442E-BD97-0AE9CD66F074}" type="pres">
      <dgm:prSet presAssocID="{5145E008-1297-464F-913D-1194D50B5E1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0128DA-DADA-4ABB-AB4B-88415285E36F}" type="pres">
      <dgm:prSet presAssocID="{5145E008-1297-464F-913D-1194D50B5E14}" presName="level3hierChild" presStyleCnt="0"/>
      <dgm:spPr/>
    </dgm:pt>
    <dgm:pt modelId="{6F3C9433-9A9E-4A25-A7D9-172029A140CB}" type="pres">
      <dgm:prSet presAssocID="{7163CA77-6A60-4D2B-89C4-4445AB26DE26}" presName="conn2-1" presStyleLbl="parChTrans1D3" presStyleIdx="7" presStyleCnt="11"/>
      <dgm:spPr/>
      <dgm:t>
        <a:bodyPr/>
        <a:lstStyle/>
        <a:p>
          <a:endParaRPr lang="es-ES"/>
        </a:p>
      </dgm:t>
    </dgm:pt>
    <dgm:pt modelId="{BA7E46AB-F3FC-4196-BD73-B6382D12F995}" type="pres">
      <dgm:prSet presAssocID="{7163CA77-6A60-4D2B-89C4-4445AB26DE26}" presName="connTx" presStyleLbl="parChTrans1D3" presStyleIdx="7" presStyleCnt="11"/>
      <dgm:spPr/>
      <dgm:t>
        <a:bodyPr/>
        <a:lstStyle/>
        <a:p>
          <a:endParaRPr lang="es-ES"/>
        </a:p>
      </dgm:t>
    </dgm:pt>
    <dgm:pt modelId="{ECBAE067-A028-4A79-926D-9A2D6F92FBA0}" type="pres">
      <dgm:prSet presAssocID="{16D9289D-CD40-4EB2-B250-9463EA6DB657}" presName="root2" presStyleCnt="0"/>
      <dgm:spPr/>
    </dgm:pt>
    <dgm:pt modelId="{3B2480A5-4625-43BE-9C76-1396D9B3D297}" type="pres">
      <dgm:prSet presAssocID="{16D9289D-CD40-4EB2-B250-9463EA6DB657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E8547-F966-4972-8A62-974BEA2CFD6B}" type="pres">
      <dgm:prSet presAssocID="{16D9289D-CD40-4EB2-B250-9463EA6DB657}" presName="level3hierChild" presStyleCnt="0"/>
      <dgm:spPr/>
    </dgm:pt>
    <dgm:pt modelId="{2CAA6E58-8CB6-4245-B37B-97977437476D}" type="pres">
      <dgm:prSet presAssocID="{3C7E6CBB-07AB-41F8-92A8-F83D2B0ABB88}" presName="conn2-1" presStyleLbl="parChTrans1D3" presStyleIdx="8" presStyleCnt="11"/>
      <dgm:spPr/>
      <dgm:t>
        <a:bodyPr/>
        <a:lstStyle/>
        <a:p>
          <a:endParaRPr lang="es-ES"/>
        </a:p>
      </dgm:t>
    </dgm:pt>
    <dgm:pt modelId="{BE9C0067-17FD-4761-B5B9-ACB6A891C6FF}" type="pres">
      <dgm:prSet presAssocID="{3C7E6CBB-07AB-41F8-92A8-F83D2B0ABB88}" presName="connTx" presStyleLbl="parChTrans1D3" presStyleIdx="8" presStyleCnt="11"/>
      <dgm:spPr/>
      <dgm:t>
        <a:bodyPr/>
        <a:lstStyle/>
        <a:p>
          <a:endParaRPr lang="es-ES"/>
        </a:p>
      </dgm:t>
    </dgm:pt>
    <dgm:pt modelId="{24753379-EF1A-4052-A7F7-00BF04CD3E48}" type="pres">
      <dgm:prSet presAssocID="{4F877026-EB85-459E-8456-3AAF3626ABA3}" presName="root2" presStyleCnt="0"/>
      <dgm:spPr/>
    </dgm:pt>
    <dgm:pt modelId="{7F24CC3B-259C-47BA-9E8D-3B32866FC6C2}" type="pres">
      <dgm:prSet presAssocID="{4F877026-EB85-459E-8456-3AAF3626ABA3}" presName="LevelTwoTextNode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14D183-1EF4-4781-92F5-DD783C7ED6D9}" type="pres">
      <dgm:prSet presAssocID="{4F877026-EB85-459E-8456-3AAF3626ABA3}" presName="level3hierChild" presStyleCnt="0"/>
      <dgm:spPr/>
    </dgm:pt>
    <dgm:pt modelId="{CB00BF03-A1C9-477E-9A73-B5308007C33A}" type="pres">
      <dgm:prSet presAssocID="{D0010E46-FEA9-4F8D-852A-5AD981C3D92F}" presName="conn2-1" presStyleLbl="parChTrans1D3" presStyleIdx="9" presStyleCnt="11"/>
      <dgm:spPr/>
      <dgm:t>
        <a:bodyPr/>
        <a:lstStyle/>
        <a:p>
          <a:endParaRPr lang="es-ES"/>
        </a:p>
      </dgm:t>
    </dgm:pt>
    <dgm:pt modelId="{B6EFFAC9-B2C9-4F8B-A9E5-B9C9511629A5}" type="pres">
      <dgm:prSet presAssocID="{D0010E46-FEA9-4F8D-852A-5AD981C3D92F}" presName="connTx" presStyleLbl="parChTrans1D3" presStyleIdx="9" presStyleCnt="11"/>
      <dgm:spPr/>
      <dgm:t>
        <a:bodyPr/>
        <a:lstStyle/>
        <a:p>
          <a:endParaRPr lang="es-ES"/>
        </a:p>
      </dgm:t>
    </dgm:pt>
    <dgm:pt modelId="{D4FF0FA2-15CA-480B-89A5-815859F345BF}" type="pres">
      <dgm:prSet presAssocID="{AF302244-1A61-4FCE-A784-F4512ABDCD78}" presName="root2" presStyleCnt="0"/>
      <dgm:spPr/>
    </dgm:pt>
    <dgm:pt modelId="{D334AA67-3E6C-4540-ADBA-F1EDF5B698A0}" type="pres">
      <dgm:prSet presAssocID="{AF302244-1A61-4FCE-A784-F4512ABDCD78}" presName="LevelTwoTextNode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D8806-D26F-4508-B285-3D06C56B0BDF}" type="pres">
      <dgm:prSet presAssocID="{AF302244-1A61-4FCE-A784-F4512ABDCD78}" presName="level3hierChild" presStyleCnt="0"/>
      <dgm:spPr/>
    </dgm:pt>
    <dgm:pt modelId="{789DC0BD-E996-4E9A-B17E-52497F7F8033}" type="pres">
      <dgm:prSet presAssocID="{82C8E116-883E-44AC-B18B-0E80D42F5F6F}" presName="conn2-1" presStyleLbl="parChTrans1D3" presStyleIdx="10" presStyleCnt="11"/>
      <dgm:spPr/>
      <dgm:t>
        <a:bodyPr/>
        <a:lstStyle/>
        <a:p>
          <a:endParaRPr lang="es-ES"/>
        </a:p>
      </dgm:t>
    </dgm:pt>
    <dgm:pt modelId="{56876410-E537-4655-B3BC-C02B438A06BB}" type="pres">
      <dgm:prSet presAssocID="{82C8E116-883E-44AC-B18B-0E80D42F5F6F}" presName="connTx" presStyleLbl="parChTrans1D3" presStyleIdx="10" presStyleCnt="11"/>
      <dgm:spPr/>
      <dgm:t>
        <a:bodyPr/>
        <a:lstStyle/>
        <a:p>
          <a:endParaRPr lang="es-ES"/>
        </a:p>
      </dgm:t>
    </dgm:pt>
    <dgm:pt modelId="{190C4365-CE10-41E3-9118-0B62558457DD}" type="pres">
      <dgm:prSet presAssocID="{EF61C2E3-CDDA-4CF0-A7DE-50D4C429E766}" presName="root2" presStyleCnt="0"/>
      <dgm:spPr/>
    </dgm:pt>
    <dgm:pt modelId="{4310AB13-5EC0-44C0-9658-6CC36CAE058B}" type="pres">
      <dgm:prSet presAssocID="{EF61C2E3-CDDA-4CF0-A7DE-50D4C429E766}" presName="LevelTwoTextNode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2316A-0BCB-43C7-8D4F-6D5D8A45821F}" type="pres">
      <dgm:prSet presAssocID="{EF61C2E3-CDDA-4CF0-A7DE-50D4C429E766}" presName="level3hierChild" presStyleCnt="0"/>
      <dgm:spPr/>
    </dgm:pt>
  </dgm:ptLst>
  <dgm:cxnLst>
    <dgm:cxn modelId="{88BE06B1-9507-459B-AE2E-DF4D24DC3625}" type="presOf" srcId="{4ACEAC19-4311-4DC1-8AB1-1BDB0B3A6910}" destId="{825FB8FB-5FA6-4520-8C55-214A534D4F44}" srcOrd="1" destOrd="0" presId="urn:microsoft.com/office/officeart/2008/layout/HorizontalMultiLevelHierarchy"/>
    <dgm:cxn modelId="{7403F9E3-B1F1-4FDC-8EA9-5622B6583C30}" srcId="{B7B31A06-3DFD-4D5F-9C10-9EBA3214E01E}" destId="{ACFE94A0-813B-4CAA-BAE1-5E0597F97534}" srcOrd="0" destOrd="0" parTransId="{EB3B71E9-C1FA-491D-94B5-1AA7F12F0991}" sibTransId="{B5DD3651-9A28-4D11-9B4C-74364158548D}"/>
    <dgm:cxn modelId="{081B9751-562B-49BA-AD14-9A326B3809DF}" srcId="{423162A0-BC9A-481E-BDF1-1B710B4F03C5}" destId="{D472704F-51FD-4968-A8FF-B8E3175F774A}" srcOrd="1" destOrd="0" parTransId="{E6E3CCA2-8269-4BF2-9C51-9AF12C9C4B99}" sibTransId="{20E64CBF-D2AA-4442-8CDC-E975EA0443E3}"/>
    <dgm:cxn modelId="{9C16D1DC-AD10-414F-BF32-0240CEB6B923}" type="presOf" srcId="{44A1EB8C-84F5-492A-A40B-41E47E2854B5}" destId="{8C95FE89-0F13-4E77-B462-B1BBA849732F}" srcOrd="0" destOrd="0" presId="urn:microsoft.com/office/officeart/2008/layout/HorizontalMultiLevelHierarchy"/>
    <dgm:cxn modelId="{704BBB28-AC60-4537-997D-30ABBFA3961D}" type="presOf" srcId="{0B79665F-33C4-45F4-AF12-B604D5425B69}" destId="{0BDE6270-5E65-4838-BF9D-A84F03CFBCC5}" srcOrd="0" destOrd="0" presId="urn:microsoft.com/office/officeart/2008/layout/HorizontalMultiLevelHierarchy"/>
    <dgm:cxn modelId="{B0C4CE45-9D9C-40F2-96D6-46ED543694B7}" srcId="{ACFE94A0-813B-4CAA-BAE1-5E0597F97534}" destId="{2C256CF8-7EA7-4F2A-9A9C-BF9A0658D806}" srcOrd="0" destOrd="0" parTransId="{84538B21-8EEC-4AB7-B291-343A46BE2C54}" sibTransId="{BBBD091C-D8BD-496C-8966-0E41561947B7}"/>
    <dgm:cxn modelId="{C4E74543-C53D-4B56-98DF-B0774B1E20AF}" type="presOf" srcId="{D472704F-51FD-4968-A8FF-B8E3175F774A}" destId="{6A54D7A3-5EBB-4ADC-BC43-720BB0AA68A5}" srcOrd="0" destOrd="0" presId="urn:microsoft.com/office/officeart/2008/layout/HorizontalMultiLevelHierarchy"/>
    <dgm:cxn modelId="{369A1113-0C78-45A2-8326-9EC7F4B3EB1B}" type="presOf" srcId="{A02ABAF6-0DD7-463F-9EF9-2E0FDE5D9907}" destId="{C297D02B-4DEE-46F6-A9AD-1DA5FDFBE856}" srcOrd="0" destOrd="0" presId="urn:microsoft.com/office/officeart/2008/layout/HorizontalMultiLevelHierarchy"/>
    <dgm:cxn modelId="{64E75293-94CC-4F1B-875B-2D4DFBCA62BC}" type="presOf" srcId="{16D9289D-CD40-4EB2-B250-9463EA6DB657}" destId="{3B2480A5-4625-43BE-9C76-1396D9B3D297}" srcOrd="0" destOrd="0" presId="urn:microsoft.com/office/officeart/2008/layout/HorizontalMultiLevelHierarchy"/>
    <dgm:cxn modelId="{B7F98B66-294B-4EF7-A9B2-E004761FA74D}" type="presOf" srcId="{AF302244-1A61-4FCE-A784-F4512ABDCD78}" destId="{D334AA67-3E6C-4540-ADBA-F1EDF5B698A0}" srcOrd="0" destOrd="0" presId="urn:microsoft.com/office/officeart/2008/layout/HorizontalMultiLevelHierarchy"/>
    <dgm:cxn modelId="{2582D6AE-ED96-4C84-B5B0-01FD069DB17C}" type="presOf" srcId="{7163CA77-6A60-4D2B-89C4-4445AB26DE26}" destId="{6F3C9433-9A9E-4A25-A7D9-172029A140CB}" srcOrd="0" destOrd="0" presId="urn:microsoft.com/office/officeart/2008/layout/HorizontalMultiLevelHierarchy"/>
    <dgm:cxn modelId="{3C96E2EB-8DB9-4731-AEDD-0D6654528A9E}" type="presOf" srcId="{B6E73227-1F40-4EFB-B445-49355099D59A}" destId="{48448CDB-4830-44C7-8F90-E45CA0909264}" srcOrd="0" destOrd="0" presId="urn:microsoft.com/office/officeart/2008/layout/HorizontalMultiLevelHierarchy"/>
    <dgm:cxn modelId="{6FC59556-66AD-402A-B6C2-F98A26CDBEC4}" type="presOf" srcId="{8741178C-DA0C-4AFE-8A76-C83AB46442DC}" destId="{E7E96882-638E-42B1-A5D2-ED3B51599048}" srcOrd="0" destOrd="0" presId="urn:microsoft.com/office/officeart/2008/layout/HorizontalMultiLevelHierarchy"/>
    <dgm:cxn modelId="{B713C2E4-0959-4B93-8C0B-E0996D366BEB}" type="presOf" srcId="{2AF91FD2-6352-4767-B41D-25ADE3438600}" destId="{70533074-5A6D-4E0E-819F-D114582A587D}" srcOrd="1" destOrd="0" presId="urn:microsoft.com/office/officeart/2008/layout/HorizontalMultiLevelHierarchy"/>
    <dgm:cxn modelId="{D5176832-39BC-4143-B4A8-8E089655C666}" type="presOf" srcId="{EF61C2E3-CDDA-4CF0-A7DE-50D4C429E766}" destId="{4310AB13-5EC0-44C0-9658-6CC36CAE058B}" srcOrd="0" destOrd="0" presId="urn:microsoft.com/office/officeart/2008/layout/HorizontalMultiLevelHierarchy"/>
    <dgm:cxn modelId="{4F38BF73-B554-403B-9AE2-36F7AF028FB3}" srcId="{423162A0-BC9A-481E-BDF1-1B710B4F03C5}" destId="{0761AA3B-55F2-46F0-984C-103B4CBA1D59}" srcOrd="0" destOrd="0" parTransId="{4ACEAC19-4311-4DC1-8AB1-1BDB0B3A6910}" sibTransId="{2A0B8D7C-13AE-48EB-8747-14AE8C024077}"/>
    <dgm:cxn modelId="{77038D62-2703-4602-8FEC-BC57E19B1B9F}" srcId="{423162A0-BC9A-481E-BDF1-1B710B4F03C5}" destId="{9B9D923F-B799-4876-A2C7-A5CE7130F38C}" srcOrd="2" destOrd="0" parTransId="{2AF91FD2-6352-4767-B41D-25ADE3438600}" sibTransId="{7EA5995F-099E-461C-A2F9-740C9E71A987}"/>
    <dgm:cxn modelId="{B8A54E8A-DBC4-4DF1-A289-5A7C4C4501B4}" type="presOf" srcId="{3C7E6CBB-07AB-41F8-92A8-F83D2B0ABB88}" destId="{BE9C0067-17FD-4761-B5B9-ACB6A891C6FF}" srcOrd="1" destOrd="0" presId="urn:microsoft.com/office/officeart/2008/layout/HorizontalMultiLevelHierarchy"/>
    <dgm:cxn modelId="{4BFFC1D3-2828-4859-88B8-482FD2C29C70}" type="presOf" srcId="{AD96F6C6-2BB7-46E1-ABE8-2EEF9D3BD40C}" destId="{A71AA8E8-C4A3-4477-ACC4-BD4E48401367}" srcOrd="1" destOrd="0" presId="urn:microsoft.com/office/officeart/2008/layout/HorizontalMultiLevelHierarchy"/>
    <dgm:cxn modelId="{F96FBA20-B57D-4F5C-91C8-93F04EE6ACC1}" type="presOf" srcId="{423162A0-BC9A-481E-BDF1-1B710B4F03C5}" destId="{CB95CA7C-3C12-405F-8D69-71B883E72A93}" srcOrd="0" destOrd="0" presId="urn:microsoft.com/office/officeart/2008/layout/HorizontalMultiLevelHierarchy"/>
    <dgm:cxn modelId="{2B823040-96F5-429B-BF52-1BA6EB151BBD}" type="presOf" srcId="{498197F9-F8BC-4F45-A071-090FAD4F7B74}" destId="{2AFA331D-BDFA-4B49-B38F-27C974FAA939}" srcOrd="0" destOrd="0" presId="urn:microsoft.com/office/officeart/2008/layout/HorizontalMultiLevelHierarchy"/>
    <dgm:cxn modelId="{33A252BA-AB21-4F61-A213-F9DCBFD2BC5C}" type="presOf" srcId="{46272AD1-9378-42E5-8E2E-61541AD172C7}" destId="{253CA956-99DB-4CCA-8BAE-F0CB7E11158B}" srcOrd="0" destOrd="0" presId="urn:microsoft.com/office/officeart/2008/layout/HorizontalMultiLevelHierarchy"/>
    <dgm:cxn modelId="{8E5B443B-E249-4959-8D56-7628EBBD7F56}" type="presOf" srcId="{0761AA3B-55F2-46F0-984C-103B4CBA1D59}" destId="{34F9CE24-13A8-407A-A307-A35A87FAC525}" srcOrd="0" destOrd="0" presId="urn:microsoft.com/office/officeart/2008/layout/HorizontalMultiLevelHierarchy"/>
    <dgm:cxn modelId="{829ADA8F-81FD-4A2D-BE7D-348F24DB5E67}" srcId="{2C256CF8-7EA7-4F2A-9A9C-BF9A0658D806}" destId="{0B79665F-33C4-45F4-AF12-B604D5425B69}" srcOrd="2" destOrd="0" parTransId="{8741178C-DA0C-4AFE-8A76-C83AB46442DC}" sibTransId="{3F0D8B63-82F5-4EC8-A3A0-BAE9192B0E66}"/>
    <dgm:cxn modelId="{28C6868F-2A5E-456C-AEFC-966675DEE6AE}" type="presOf" srcId="{2C256CF8-7EA7-4F2A-9A9C-BF9A0658D806}" destId="{31980F76-4784-42DB-9800-B56C838C6D4C}" srcOrd="0" destOrd="0" presId="urn:microsoft.com/office/officeart/2008/layout/HorizontalMultiLevelHierarchy"/>
    <dgm:cxn modelId="{35F0C54D-E83A-45AF-BD2F-D58CEE060DA6}" srcId="{5145E008-1297-464F-913D-1194D50B5E14}" destId="{4F877026-EB85-459E-8456-3AAF3626ABA3}" srcOrd="1" destOrd="0" parTransId="{3C7E6CBB-07AB-41F8-92A8-F83D2B0ABB88}" sibTransId="{ACC1E60B-EC34-4E83-AD7C-C5E5463AA2DA}"/>
    <dgm:cxn modelId="{0BCC2566-98D6-484B-AF72-BC9BCA467E10}" type="presOf" srcId="{D49350C9-AC63-465F-933A-91CE17AA197B}" destId="{31F87C8D-7D65-426A-AFC0-79BDC27652FC}" srcOrd="0" destOrd="0" presId="urn:microsoft.com/office/officeart/2008/layout/HorizontalMultiLevelHierarchy"/>
    <dgm:cxn modelId="{F58CF252-C933-4B40-AA31-A6E893CD613C}" type="presOf" srcId="{B6E73227-1F40-4EFB-B445-49355099D59A}" destId="{C2554CF7-2E84-4EE1-B578-FCFC9BF5B60A}" srcOrd="1" destOrd="0" presId="urn:microsoft.com/office/officeart/2008/layout/HorizontalMultiLevelHierarchy"/>
    <dgm:cxn modelId="{B1E929F9-90A6-4120-85E4-F4413E16DAF1}" type="presOf" srcId="{ACFE94A0-813B-4CAA-BAE1-5E0597F97534}" destId="{161E6554-57AE-4B09-8651-A00B7CCC2403}" srcOrd="0" destOrd="0" presId="urn:microsoft.com/office/officeart/2008/layout/HorizontalMultiLevelHierarchy"/>
    <dgm:cxn modelId="{F0901221-1076-4DCF-8CEF-AC282DF4D378}" type="presOf" srcId="{8741178C-DA0C-4AFE-8A76-C83AB46442DC}" destId="{D3956961-23CD-4B39-B8AA-C637D16906A3}" srcOrd="1" destOrd="0" presId="urn:microsoft.com/office/officeart/2008/layout/HorizontalMultiLevelHierarchy"/>
    <dgm:cxn modelId="{C319CF99-F1FC-4719-8674-210C4CC3E65A}" type="presOf" srcId="{B7B31A06-3DFD-4D5F-9C10-9EBA3214E01E}" destId="{5F0E4F26-2251-4F48-99EC-1CB56B0765AF}" srcOrd="0" destOrd="0" presId="urn:microsoft.com/office/officeart/2008/layout/HorizontalMultiLevelHierarchy"/>
    <dgm:cxn modelId="{37DF88DE-8E77-4A0A-BDA3-EB1B3399C195}" type="presOf" srcId="{82C8E116-883E-44AC-B18B-0E80D42F5F6F}" destId="{56876410-E537-4655-B3BC-C02B438A06BB}" srcOrd="1" destOrd="0" presId="urn:microsoft.com/office/officeart/2008/layout/HorizontalMultiLevelHierarchy"/>
    <dgm:cxn modelId="{61BA7C88-10FA-4272-9089-3E76519999FA}" type="presOf" srcId="{49B43964-2B40-481F-BDAB-0221419F1C98}" destId="{86813385-02CB-48C4-83E2-0E7F1401E100}" srcOrd="0" destOrd="0" presId="urn:microsoft.com/office/officeart/2008/layout/HorizontalMultiLevelHierarchy"/>
    <dgm:cxn modelId="{308BDE50-3860-4A26-9ED8-45346251F3AC}" srcId="{2C256CF8-7EA7-4F2A-9A9C-BF9A0658D806}" destId="{44A1EB8C-84F5-492A-A40B-41E47E2854B5}" srcOrd="0" destOrd="0" parTransId="{B6E73227-1F40-4EFB-B445-49355099D59A}" sibTransId="{931193CF-DBBA-435B-BA7E-20D22FD98AF0}"/>
    <dgm:cxn modelId="{D8435A68-65F7-4151-AD4A-3CDFE7BF4F9E}" type="presOf" srcId="{E6E3CCA2-8269-4BF2-9C51-9AF12C9C4B99}" destId="{C3C90D66-8261-4719-ACAA-8DD6BD8C2C08}" srcOrd="0" destOrd="0" presId="urn:microsoft.com/office/officeart/2008/layout/HorizontalMultiLevelHierarchy"/>
    <dgm:cxn modelId="{B002BD37-2751-48E1-866B-E89FA38FC9D4}" srcId="{423162A0-BC9A-481E-BDF1-1B710B4F03C5}" destId="{46272AD1-9378-42E5-8E2E-61541AD172C7}" srcOrd="3" destOrd="0" parTransId="{A02ABAF6-0DD7-463F-9EF9-2E0FDE5D9907}" sibTransId="{879F316D-DCCB-44A2-973E-8063642E8093}"/>
    <dgm:cxn modelId="{B2FAE715-BDDC-4AC9-BF43-CD470C39D9ED}" srcId="{2C256CF8-7EA7-4F2A-9A9C-BF9A0658D806}" destId="{D49350C9-AC63-465F-933A-91CE17AA197B}" srcOrd="1" destOrd="0" parTransId="{AD96F6C6-2BB7-46E1-ABE8-2EEF9D3BD40C}" sibTransId="{55B6535F-BC14-4AFD-96F9-755540B017A9}"/>
    <dgm:cxn modelId="{08AA1984-0876-4B56-B8F9-6A518C36A2E2}" type="presOf" srcId="{9B9D923F-B799-4876-A2C7-A5CE7130F38C}" destId="{9EC690BD-79B4-4E56-A05A-A7431C266E0A}" srcOrd="0" destOrd="0" presId="urn:microsoft.com/office/officeart/2008/layout/HorizontalMultiLevelHierarchy"/>
    <dgm:cxn modelId="{336166E3-6094-4685-B4D9-0DDDD1F7D5BC}" type="presOf" srcId="{D0010E46-FEA9-4F8D-852A-5AD981C3D92F}" destId="{B6EFFAC9-B2C9-4F8B-A9E5-B9C9511629A5}" srcOrd="1" destOrd="0" presId="urn:microsoft.com/office/officeart/2008/layout/HorizontalMultiLevelHierarchy"/>
    <dgm:cxn modelId="{2F725017-0EEE-44E6-AEC5-CD5A9B27A306}" type="presOf" srcId="{3C7E6CBB-07AB-41F8-92A8-F83D2B0ABB88}" destId="{2CAA6E58-8CB6-4245-B37B-97977437476D}" srcOrd="0" destOrd="0" presId="urn:microsoft.com/office/officeart/2008/layout/HorizontalMultiLevelHierarchy"/>
    <dgm:cxn modelId="{9BF1630B-2AAA-43DA-AA05-26AEF698961D}" type="presOf" srcId="{4ACEAC19-4311-4DC1-8AB1-1BDB0B3A6910}" destId="{9F131182-CF56-46C5-9504-AF434F54E1E2}" srcOrd="0" destOrd="0" presId="urn:microsoft.com/office/officeart/2008/layout/HorizontalMultiLevelHierarchy"/>
    <dgm:cxn modelId="{7700DAF2-87CC-4948-91C9-249EC26B52FC}" type="presOf" srcId="{5145E008-1297-464F-913D-1194D50B5E14}" destId="{5598BA44-8D19-442E-BD97-0AE9CD66F074}" srcOrd="0" destOrd="0" presId="urn:microsoft.com/office/officeart/2008/layout/HorizontalMultiLevelHierarchy"/>
    <dgm:cxn modelId="{445419F6-FE72-4698-8AB5-2B7A159464A4}" type="presOf" srcId="{7163CA77-6A60-4D2B-89C4-4445AB26DE26}" destId="{BA7E46AB-F3FC-4196-BD73-B6382D12F995}" srcOrd="1" destOrd="0" presId="urn:microsoft.com/office/officeart/2008/layout/HorizontalMultiLevelHierarchy"/>
    <dgm:cxn modelId="{5D0209A2-FAA8-48E3-AA8A-D2F4B544B9EA}" type="presOf" srcId="{4F877026-EB85-459E-8456-3AAF3626ABA3}" destId="{7F24CC3B-259C-47BA-9E8D-3B32866FC6C2}" srcOrd="0" destOrd="0" presId="urn:microsoft.com/office/officeart/2008/layout/HorizontalMultiLevelHierarchy"/>
    <dgm:cxn modelId="{05DF65ED-C87F-455C-9A59-07840B5DCEB6}" type="presOf" srcId="{A02ABAF6-0DD7-463F-9EF9-2E0FDE5D9907}" destId="{88D69910-CCE5-4465-ADEB-C5644E8CF161}" srcOrd="1" destOrd="0" presId="urn:microsoft.com/office/officeart/2008/layout/HorizontalMultiLevelHierarchy"/>
    <dgm:cxn modelId="{14757595-BC21-4AF3-A04D-58EE91CA8355}" type="presOf" srcId="{D0010E46-FEA9-4F8D-852A-5AD981C3D92F}" destId="{CB00BF03-A1C9-477E-9A73-B5308007C33A}" srcOrd="0" destOrd="0" presId="urn:microsoft.com/office/officeart/2008/layout/HorizontalMultiLevelHierarchy"/>
    <dgm:cxn modelId="{070A3500-39E4-4877-81DD-F558809F1FD3}" type="presOf" srcId="{E6E3CCA2-8269-4BF2-9C51-9AF12C9C4B99}" destId="{918D7299-582B-4589-9C51-3F8A9D00CD97}" srcOrd="1" destOrd="0" presId="urn:microsoft.com/office/officeart/2008/layout/HorizontalMultiLevelHierarchy"/>
    <dgm:cxn modelId="{24ACE89F-3190-4CB8-9205-1CF1B4A8014B}" type="presOf" srcId="{AD96F6C6-2BB7-46E1-ABE8-2EEF9D3BD40C}" destId="{412AE370-9886-4842-A53B-19BD2410854E}" srcOrd="0" destOrd="0" presId="urn:microsoft.com/office/officeart/2008/layout/HorizontalMultiLevelHierarchy"/>
    <dgm:cxn modelId="{EDEC42A6-6D15-4227-A677-A70744202FF7}" srcId="{5145E008-1297-464F-913D-1194D50B5E14}" destId="{16D9289D-CD40-4EB2-B250-9463EA6DB657}" srcOrd="0" destOrd="0" parTransId="{7163CA77-6A60-4D2B-89C4-4445AB26DE26}" sibTransId="{48492BC9-671A-437D-945A-BDDE3DBD9DD3}"/>
    <dgm:cxn modelId="{A43D2FB4-0192-460E-9846-8C7921D88E2F}" type="presOf" srcId="{84538B21-8EEC-4AB7-B291-343A46BE2C54}" destId="{6E85BBD2-C453-49D6-A73B-6F21D5C2D33A}" srcOrd="0" destOrd="0" presId="urn:microsoft.com/office/officeart/2008/layout/HorizontalMultiLevelHierarchy"/>
    <dgm:cxn modelId="{6EBFB4A4-927B-4D3B-B512-6A02F24E4ADA}" srcId="{5145E008-1297-464F-913D-1194D50B5E14}" destId="{EF61C2E3-CDDA-4CF0-A7DE-50D4C429E766}" srcOrd="3" destOrd="0" parTransId="{82C8E116-883E-44AC-B18B-0E80D42F5F6F}" sibTransId="{00581272-29B0-42E2-9C7D-F7B9D4D0246C}"/>
    <dgm:cxn modelId="{D2A9AE4E-2C1B-404C-8F03-87EA1FFFB97B}" srcId="{5145E008-1297-464F-913D-1194D50B5E14}" destId="{AF302244-1A61-4FCE-A784-F4512ABDCD78}" srcOrd="2" destOrd="0" parTransId="{D0010E46-FEA9-4F8D-852A-5AD981C3D92F}" sibTransId="{3CF39FA4-8076-4067-8202-DF5C53A5AC52}"/>
    <dgm:cxn modelId="{B985E71A-D4E4-4A6E-B461-8B415E11CBF1}" type="presOf" srcId="{84538B21-8EEC-4AB7-B291-343A46BE2C54}" destId="{B1F2F135-9171-439D-B339-4FC5CB3BCCFA}" srcOrd="1" destOrd="0" presId="urn:microsoft.com/office/officeart/2008/layout/HorizontalMultiLevelHierarchy"/>
    <dgm:cxn modelId="{F6EBF06F-D707-4068-A69E-EC4C27ADF71F}" srcId="{ACFE94A0-813B-4CAA-BAE1-5E0597F97534}" destId="{423162A0-BC9A-481E-BDF1-1B710B4F03C5}" srcOrd="1" destOrd="0" parTransId="{49B43964-2B40-481F-BDAB-0221419F1C98}" sibTransId="{4CF526D7-9487-4FE6-93E5-3C9A9591190D}"/>
    <dgm:cxn modelId="{81D9E82A-A634-45DA-AB41-E9ABC6C0FA73}" srcId="{ACFE94A0-813B-4CAA-BAE1-5E0597F97534}" destId="{5145E008-1297-464F-913D-1194D50B5E14}" srcOrd="2" destOrd="0" parTransId="{498197F9-F8BC-4F45-A071-090FAD4F7B74}" sibTransId="{5D097A03-785F-470B-AFFE-C21B99E75FA2}"/>
    <dgm:cxn modelId="{BB433CB8-2198-4A49-87A7-0AC36E3C4F27}" type="presOf" srcId="{49B43964-2B40-481F-BDAB-0221419F1C98}" destId="{E141F594-D6EA-4566-99E3-F0D9220CFC9C}" srcOrd="1" destOrd="0" presId="urn:microsoft.com/office/officeart/2008/layout/HorizontalMultiLevelHierarchy"/>
    <dgm:cxn modelId="{120B2AE8-ED13-4877-9935-2A35642C69E8}" type="presOf" srcId="{2AF91FD2-6352-4767-B41D-25ADE3438600}" destId="{F2AAE26A-7D0B-495D-903A-183D98E850FF}" srcOrd="0" destOrd="0" presId="urn:microsoft.com/office/officeart/2008/layout/HorizontalMultiLevelHierarchy"/>
    <dgm:cxn modelId="{4186FF48-33C7-4850-B82C-0BC0E9E321DC}" type="presOf" srcId="{498197F9-F8BC-4F45-A071-090FAD4F7B74}" destId="{C705D952-D3CF-4FF5-A85F-942CE64D8CE2}" srcOrd="1" destOrd="0" presId="urn:microsoft.com/office/officeart/2008/layout/HorizontalMultiLevelHierarchy"/>
    <dgm:cxn modelId="{C3B3B718-F8F0-44FF-9880-485825CAB7FF}" type="presOf" srcId="{82C8E116-883E-44AC-B18B-0E80D42F5F6F}" destId="{789DC0BD-E996-4E9A-B17E-52497F7F8033}" srcOrd="0" destOrd="0" presId="urn:microsoft.com/office/officeart/2008/layout/HorizontalMultiLevelHierarchy"/>
    <dgm:cxn modelId="{BF46DD87-3915-4A4C-AE9D-87699D48D6CC}" type="presParOf" srcId="{5F0E4F26-2251-4F48-99EC-1CB56B0765AF}" destId="{879964DF-D832-4760-BF6E-BD4941BCABD3}" srcOrd="0" destOrd="0" presId="urn:microsoft.com/office/officeart/2008/layout/HorizontalMultiLevelHierarchy"/>
    <dgm:cxn modelId="{89EAF0FA-5ECF-422E-9E27-A07491EFBAFE}" type="presParOf" srcId="{879964DF-D832-4760-BF6E-BD4941BCABD3}" destId="{161E6554-57AE-4B09-8651-A00B7CCC2403}" srcOrd="0" destOrd="0" presId="urn:microsoft.com/office/officeart/2008/layout/HorizontalMultiLevelHierarchy"/>
    <dgm:cxn modelId="{214DCED4-2DDA-4D3B-9121-C102BFD66DFF}" type="presParOf" srcId="{879964DF-D832-4760-BF6E-BD4941BCABD3}" destId="{68CC6693-A92F-4029-82BE-DCC39E9BB2EC}" srcOrd="1" destOrd="0" presId="urn:microsoft.com/office/officeart/2008/layout/HorizontalMultiLevelHierarchy"/>
    <dgm:cxn modelId="{E0A33253-D84B-4EB4-B1D9-F24DC0C3A60A}" type="presParOf" srcId="{68CC6693-A92F-4029-82BE-DCC39E9BB2EC}" destId="{6E85BBD2-C453-49D6-A73B-6F21D5C2D33A}" srcOrd="0" destOrd="0" presId="urn:microsoft.com/office/officeart/2008/layout/HorizontalMultiLevelHierarchy"/>
    <dgm:cxn modelId="{64220DFF-BE37-4815-A889-10CB889324CC}" type="presParOf" srcId="{6E85BBD2-C453-49D6-A73B-6F21D5C2D33A}" destId="{B1F2F135-9171-439D-B339-4FC5CB3BCCFA}" srcOrd="0" destOrd="0" presId="urn:microsoft.com/office/officeart/2008/layout/HorizontalMultiLevelHierarchy"/>
    <dgm:cxn modelId="{6CFCA370-303B-4D99-AC3D-1F4CF06D3964}" type="presParOf" srcId="{68CC6693-A92F-4029-82BE-DCC39E9BB2EC}" destId="{19AC5F80-7B3D-4DE7-9420-73AC4E50B959}" srcOrd="1" destOrd="0" presId="urn:microsoft.com/office/officeart/2008/layout/HorizontalMultiLevelHierarchy"/>
    <dgm:cxn modelId="{75FA1445-9575-4B26-B6D2-4042F3DC3A2F}" type="presParOf" srcId="{19AC5F80-7B3D-4DE7-9420-73AC4E50B959}" destId="{31980F76-4784-42DB-9800-B56C838C6D4C}" srcOrd="0" destOrd="0" presId="urn:microsoft.com/office/officeart/2008/layout/HorizontalMultiLevelHierarchy"/>
    <dgm:cxn modelId="{04EC98B8-F1FD-41BB-9705-62011D2B8701}" type="presParOf" srcId="{19AC5F80-7B3D-4DE7-9420-73AC4E50B959}" destId="{5BDBF734-F307-4206-85C5-24BDA5F274F6}" srcOrd="1" destOrd="0" presId="urn:microsoft.com/office/officeart/2008/layout/HorizontalMultiLevelHierarchy"/>
    <dgm:cxn modelId="{AE0BE51F-710E-482B-B847-2EC410C37888}" type="presParOf" srcId="{5BDBF734-F307-4206-85C5-24BDA5F274F6}" destId="{48448CDB-4830-44C7-8F90-E45CA0909264}" srcOrd="0" destOrd="0" presId="urn:microsoft.com/office/officeart/2008/layout/HorizontalMultiLevelHierarchy"/>
    <dgm:cxn modelId="{10AC2E80-F288-41F5-A8A1-739EEFC7018E}" type="presParOf" srcId="{48448CDB-4830-44C7-8F90-E45CA0909264}" destId="{C2554CF7-2E84-4EE1-B578-FCFC9BF5B60A}" srcOrd="0" destOrd="0" presId="urn:microsoft.com/office/officeart/2008/layout/HorizontalMultiLevelHierarchy"/>
    <dgm:cxn modelId="{426A32D4-614B-4EB0-A3F7-D47D32E295FE}" type="presParOf" srcId="{5BDBF734-F307-4206-85C5-24BDA5F274F6}" destId="{98532438-E979-49C3-AF87-D478686DC527}" srcOrd="1" destOrd="0" presId="urn:microsoft.com/office/officeart/2008/layout/HorizontalMultiLevelHierarchy"/>
    <dgm:cxn modelId="{0960218D-5F8D-41EC-B2CD-AD7C38AF4E2E}" type="presParOf" srcId="{98532438-E979-49C3-AF87-D478686DC527}" destId="{8C95FE89-0F13-4E77-B462-B1BBA849732F}" srcOrd="0" destOrd="0" presId="urn:microsoft.com/office/officeart/2008/layout/HorizontalMultiLevelHierarchy"/>
    <dgm:cxn modelId="{5CD996EB-7583-488E-A402-FE783BE8181F}" type="presParOf" srcId="{98532438-E979-49C3-AF87-D478686DC527}" destId="{D69F9A1C-A3CB-4CA4-89E8-F102F930E631}" srcOrd="1" destOrd="0" presId="urn:microsoft.com/office/officeart/2008/layout/HorizontalMultiLevelHierarchy"/>
    <dgm:cxn modelId="{7547C32D-0022-4CF6-8438-5B477E4AC26F}" type="presParOf" srcId="{5BDBF734-F307-4206-85C5-24BDA5F274F6}" destId="{412AE370-9886-4842-A53B-19BD2410854E}" srcOrd="2" destOrd="0" presId="urn:microsoft.com/office/officeart/2008/layout/HorizontalMultiLevelHierarchy"/>
    <dgm:cxn modelId="{C36C6331-DED1-4505-B45B-A6C75E3EF15E}" type="presParOf" srcId="{412AE370-9886-4842-A53B-19BD2410854E}" destId="{A71AA8E8-C4A3-4477-ACC4-BD4E48401367}" srcOrd="0" destOrd="0" presId="urn:microsoft.com/office/officeart/2008/layout/HorizontalMultiLevelHierarchy"/>
    <dgm:cxn modelId="{2A0D50D3-906E-4D9F-B0F1-C30D7D8D5608}" type="presParOf" srcId="{5BDBF734-F307-4206-85C5-24BDA5F274F6}" destId="{77528DC5-CFE9-4BE3-ABC9-27DD1D262AD3}" srcOrd="3" destOrd="0" presId="urn:microsoft.com/office/officeart/2008/layout/HorizontalMultiLevelHierarchy"/>
    <dgm:cxn modelId="{9886E2A6-6141-440E-9437-2DEDB0E3C79A}" type="presParOf" srcId="{77528DC5-CFE9-4BE3-ABC9-27DD1D262AD3}" destId="{31F87C8D-7D65-426A-AFC0-79BDC27652FC}" srcOrd="0" destOrd="0" presId="urn:microsoft.com/office/officeart/2008/layout/HorizontalMultiLevelHierarchy"/>
    <dgm:cxn modelId="{9A1CE2FD-B5DE-4EF7-8CBE-0860E679FD6A}" type="presParOf" srcId="{77528DC5-CFE9-4BE3-ABC9-27DD1D262AD3}" destId="{2C4CEB5D-6152-4E0C-9F12-51408A7DDB64}" srcOrd="1" destOrd="0" presId="urn:microsoft.com/office/officeart/2008/layout/HorizontalMultiLevelHierarchy"/>
    <dgm:cxn modelId="{C4F9E3B5-7094-45AE-B8EE-C5A7E5E02ADB}" type="presParOf" srcId="{5BDBF734-F307-4206-85C5-24BDA5F274F6}" destId="{E7E96882-638E-42B1-A5D2-ED3B51599048}" srcOrd="4" destOrd="0" presId="urn:microsoft.com/office/officeart/2008/layout/HorizontalMultiLevelHierarchy"/>
    <dgm:cxn modelId="{1DDA0DD9-E08D-4055-BB90-2626B8970FE0}" type="presParOf" srcId="{E7E96882-638E-42B1-A5D2-ED3B51599048}" destId="{D3956961-23CD-4B39-B8AA-C637D16906A3}" srcOrd="0" destOrd="0" presId="urn:microsoft.com/office/officeart/2008/layout/HorizontalMultiLevelHierarchy"/>
    <dgm:cxn modelId="{37335E38-D717-4E29-892C-3069FC184021}" type="presParOf" srcId="{5BDBF734-F307-4206-85C5-24BDA5F274F6}" destId="{78200682-8EAB-44DB-9C39-58EA1A176ABA}" srcOrd="5" destOrd="0" presId="urn:microsoft.com/office/officeart/2008/layout/HorizontalMultiLevelHierarchy"/>
    <dgm:cxn modelId="{26E07B6D-04B8-45C7-BFBE-0D861B27F743}" type="presParOf" srcId="{78200682-8EAB-44DB-9C39-58EA1A176ABA}" destId="{0BDE6270-5E65-4838-BF9D-A84F03CFBCC5}" srcOrd="0" destOrd="0" presId="urn:microsoft.com/office/officeart/2008/layout/HorizontalMultiLevelHierarchy"/>
    <dgm:cxn modelId="{8B916427-E397-40E3-8B42-A080C097181D}" type="presParOf" srcId="{78200682-8EAB-44DB-9C39-58EA1A176ABA}" destId="{B62C02A2-BE46-47C1-976C-D72C89065E2E}" srcOrd="1" destOrd="0" presId="urn:microsoft.com/office/officeart/2008/layout/HorizontalMultiLevelHierarchy"/>
    <dgm:cxn modelId="{BFE74210-E239-45AF-9C27-2025F8EA7D25}" type="presParOf" srcId="{68CC6693-A92F-4029-82BE-DCC39E9BB2EC}" destId="{86813385-02CB-48C4-83E2-0E7F1401E100}" srcOrd="2" destOrd="0" presId="urn:microsoft.com/office/officeart/2008/layout/HorizontalMultiLevelHierarchy"/>
    <dgm:cxn modelId="{14AFBB21-7DED-4F7E-B29B-5C38EDC3E2A0}" type="presParOf" srcId="{86813385-02CB-48C4-83E2-0E7F1401E100}" destId="{E141F594-D6EA-4566-99E3-F0D9220CFC9C}" srcOrd="0" destOrd="0" presId="urn:microsoft.com/office/officeart/2008/layout/HorizontalMultiLevelHierarchy"/>
    <dgm:cxn modelId="{DF1CBE2E-95E5-449E-8C1F-0A60F53E3DB0}" type="presParOf" srcId="{68CC6693-A92F-4029-82BE-DCC39E9BB2EC}" destId="{131694E9-0038-44B1-99E0-1746F7F2DF3C}" srcOrd="3" destOrd="0" presId="urn:microsoft.com/office/officeart/2008/layout/HorizontalMultiLevelHierarchy"/>
    <dgm:cxn modelId="{D7E71FF4-0A96-46DE-A563-2810ECB95B63}" type="presParOf" srcId="{131694E9-0038-44B1-99E0-1746F7F2DF3C}" destId="{CB95CA7C-3C12-405F-8D69-71B883E72A93}" srcOrd="0" destOrd="0" presId="urn:microsoft.com/office/officeart/2008/layout/HorizontalMultiLevelHierarchy"/>
    <dgm:cxn modelId="{CFF7E048-EEE6-4D13-A726-F182214993C2}" type="presParOf" srcId="{131694E9-0038-44B1-99E0-1746F7F2DF3C}" destId="{B4362C5F-E884-40E6-9AC2-26E173FD3CF7}" srcOrd="1" destOrd="0" presId="urn:microsoft.com/office/officeart/2008/layout/HorizontalMultiLevelHierarchy"/>
    <dgm:cxn modelId="{3BE14C2B-ABCD-4C2D-8B2A-2995AFA0BECB}" type="presParOf" srcId="{B4362C5F-E884-40E6-9AC2-26E173FD3CF7}" destId="{9F131182-CF56-46C5-9504-AF434F54E1E2}" srcOrd="0" destOrd="0" presId="urn:microsoft.com/office/officeart/2008/layout/HorizontalMultiLevelHierarchy"/>
    <dgm:cxn modelId="{A664E383-349A-481F-89CC-B24BC7FEF5F3}" type="presParOf" srcId="{9F131182-CF56-46C5-9504-AF434F54E1E2}" destId="{825FB8FB-5FA6-4520-8C55-214A534D4F44}" srcOrd="0" destOrd="0" presId="urn:microsoft.com/office/officeart/2008/layout/HorizontalMultiLevelHierarchy"/>
    <dgm:cxn modelId="{CC548258-AC4B-41C7-B02B-755924753C5E}" type="presParOf" srcId="{B4362C5F-E884-40E6-9AC2-26E173FD3CF7}" destId="{CADA14DC-2AC2-4411-8BB4-3CDB3B6E4A35}" srcOrd="1" destOrd="0" presId="urn:microsoft.com/office/officeart/2008/layout/HorizontalMultiLevelHierarchy"/>
    <dgm:cxn modelId="{61F36F18-9EB1-4E15-9A1C-974CE10872A5}" type="presParOf" srcId="{CADA14DC-2AC2-4411-8BB4-3CDB3B6E4A35}" destId="{34F9CE24-13A8-407A-A307-A35A87FAC525}" srcOrd="0" destOrd="0" presId="urn:microsoft.com/office/officeart/2008/layout/HorizontalMultiLevelHierarchy"/>
    <dgm:cxn modelId="{CB80DC67-B138-4DD3-86AA-440674CCEB7C}" type="presParOf" srcId="{CADA14DC-2AC2-4411-8BB4-3CDB3B6E4A35}" destId="{1520A9D9-8B1A-441D-872B-F2E085843570}" srcOrd="1" destOrd="0" presId="urn:microsoft.com/office/officeart/2008/layout/HorizontalMultiLevelHierarchy"/>
    <dgm:cxn modelId="{50E4B026-57A0-4F97-9E9D-4739139E62E7}" type="presParOf" srcId="{B4362C5F-E884-40E6-9AC2-26E173FD3CF7}" destId="{C3C90D66-8261-4719-ACAA-8DD6BD8C2C08}" srcOrd="2" destOrd="0" presId="urn:microsoft.com/office/officeart/2008/layout/HorizontalMultiLevelHierarchy"/>
    <dgm:cxn modelId="{D24FCD2F-BFA9-4E6C-97B3-304102371ED9}" type="presParOf" srcId="{C3C90D66-8261-4719-ACAA-8DD6BD8C2C08}" destId="{918D7299-582B-4589-9C51-3F8A9D00CD97}" srcOrd="0" destOrd="0" presId="urn:microsoft.com/office/officeart/2008/layout/HorizontalMultiLevelHierarchy"/>
    <dgm:cxn modelId="{06F7E322-1758-42C7-93E2-067F1881E395}" type="presParOf" srcId="{B4362C5F-E884-40E6-9AC2-26E173FD3CF7}" destId="{646800A7-A92B-4FD8-8B25-4044E44573EE}" srcOrd="3" destOrd="0" presId="urn:microsoft.com/office/officeart/2008/layout/HorizontalMultiLevelHierarchy"/>
    <dgm:cxn modelId="{B398FDF2-7CB9-4D98-AE35-E7AA3D5F03E6}" type="presParOf" srcId="{646800A7-A92B-4FD8-8B25-4044E44573EE}" destId="{6A54D7A3-5EBB-4ADC-BC43-720BB0AA68A5}" srcOrd="0" destOrd="0" presId="urn:microsoft.com/office/officeart/2008/layout/HorizontalMultiLevelHierarchy"/>
    <dgm:cxn modelId="{F5FDFFC2-FFC8-4992-80BA-AE7370B182DA}" type="presParOf" srcId="{646800A7-A92B-4FD8-8B25-4044E44573EE}" destId="{717F8A12-AE88-4642-AE0A-C793BE497E16}" srcOrd="1" destOrd="0" presId="urn:microsoft.com/office/officeart/2008/layout/HorizontalMultiLevelHierarchy"/>
    <dgm:cxn modelId="{59F7BB4F-AC38-485F-8064-B9852E3C1412}" type="presParOf" srcId="{B4362C5F-E884-40E6-9AC2-26E173FD3CF7}" destId="{F2AAE26A-7D0B-495D-903A-183D98E850FF}" srcOrd="4" destOrd="0" presId="urn:microsoft.com/office/officeart/2008/layout/HorizontalMultiLevelHierarchy"/>
    <dgm:cxn modelId="{7A43FB0E-8F37-4896-AAC3-10D1E1CAEDE5}" type="presParOf" srcId="{F2AAE26A-7D0B-495D-903A-183D98E850FF}" destId="{70533074-5A6D-4E0E-819F-D114582A587D}" srcOrd="0" destOrd="0" presId="urn:microsoft.com/office/officeart/2008/layout/HorizontalMultiLevelHierarchy"/>
    <dgm:cxn modelId="{9D082BCD-D279-4838-9F8A-261EA01BB6DA}" type="presParOf" srcId="{B4362C5F-E884-40E6-9AC2-26E173FD3CF7}" destId="{37A2C14A-E170-407F-A163-B4E2185D53FD}" srcOrd="5" destOrd="0" presId="urn:microsoft.com/office/officeart/2008/layout/HorizontalMultiLevelHierarchy"/>
    <dgm:cxn modelId="{5A7CD6F2-1C1A-4DF1-9434-DF534B253D66}" type="presParOf" srcId="{37A2C14A-E170-407F-A163-B4E2185D53FD}" destId="{9EC690BD-79B4-4E56-A05A-A7431C266E0A}" srcOrd="0" destOrd="0" presId="urn:microsoft.com/office/officeart/2008/layout/HorizontalMultiLevelHierarchy"/>
    <dgm:cxn modelId="{3D0A0560-731F-40A6-BD5A-13BA5152231C}" type="presParOf" srcId="{37A2C14A-E170-407F-A163-B4E2185D53FD}" destId="{4AEB9AD3-6135-4C10-B9A5-8C68726CA7D2}" srcOrd="1" destOrd="0" presId="urn:microsoft.com/office/officeart/2008/layout/HorizontalMultiLevelHierarchy"/>
    <dgm:cxn modelId="{19E73B85-4300-40FF-B3EA-34F5781B973F}" type="presParOf" srcId="{B4362C5F-E884-40E6-9AC2-26E173FD3CF7}" destId="{C297D02B-4DEE-46F6-A9AD-1DA5FDFBE856}" srcOrd="6" destOrd="0" presId="urn:microsoft.com/office/officeart/2008/layout/HorizontalMultiLevelHierarchy"/>
    <dgm:cxn modelId="{58DB09C2-A4AD-432E-88EC-5E8E16C5F348}" type="presParOf" srcId="{C297D02B-4DEE-46F6-A9AD-1DA5FDFBE856}" destId="{88D69910-CCE5-4465-ADEB-C5644E8CF161}" srcOrd="0" destOrd="0" presId="urn:microsoft.com/office/officeart/2008/layout/HorizontalMultiLevelHierarchy"/>
    <dgm:cxn modelId="{36A345EC-D159-4E24-A433-593827D75627}" type="presParOf" srcId="{B4362C5F-E884-40E6-9AC2-26E173FD3CF7}" destId="{CAE83D79-B84C-438E-AC74-58DF1473F7BD}" srcOrd="7" destOrd="0" presId="urn:microsoft.com/office/officeart/2008/layout/HorizontalMultiLevelHierarchy"/>
    <dgm:cxn modelId="{524EFC39-908B-4207-B415-B6539536AEF4}" type="presParOf" srcId="{CAE83D79-B84C-438E-AC74-58DF1473F7BD}" destId="{253CA956-99DB-4CCA-8BAE-F0CB7E11158B}" srcOrd="0" destOrd="0" presId="urn:microsoft.com/office/officeart/2008/layout/HorizontalMultiLevelHierarchy"/>
    <dgm:cxn modelId="{61D0251C-65E1-4E78-B1E0-06B18F25FA2E}" type="presParOf" srcId="{CAE83D79-B84C-438E-AC74-58DF1473F7BD}" destId="{63FE99FD-C3EA-4DBD-B88E-E28DC1B26827}" srcOrd="1" destOrd="0" presId="urn:microsoft.com/office/officeart/2008/layout/HorizontalMultiLevelHierarchy"/>
    <dgm:cxn modelId="{27383570-AAF7-49EA-9C14-B8B109229BF8}" type="presParOf" srcId="{68CC6693-A92F-4029-82BE-DCC39E9BB2EC}" destId="{2AFA331D-BDFA-4B49-B38F-27C974FAA939}" srcOrd="4" destOrd="0" presId="urn:microsoft.com/office/officeart/2008/layout/HorizontalMultiLevelHierarchy"/>
    <dgm:cxn modelId="{0EC7EB18-E017-49C6-BAE1-1CCD7DE768CC}" type="presParOf" srcId="{2AFA331D-BDFA-4B49-B38F-27C974FAA939}" destId="{C705D952-D3CF-4FF5-A85F-942CE64D8CE2}" srcOrd="0" destOrd="0" presId="urn:microsoft.com/office/officeart/2008/layout/HorizontalMultiLevelHierarchy"/>
    <dgm:cxn modelId="{2267C32C-5898-4507-8E1D-530575EDAFB5}" type="presParOf" srcId="{68CC6693-A92F-4029-82BE-DCC39E9BB2EC}" destId="{545E7E9A-F617-4BC6-9FD7-BF1D25E01FCD}" srcOrd="5" destOrd="0" presId="urn:microsoft.com/office/officeart/2008/layout/HorizontalMultiLevelHierarchy"/>
    <dgm:cxn modelId="{1B1E2A88-7159-4BA4-8FA4-F5BC09CA6458}" type="presParOf" srcId="{545E7E9A-F617-4BC6-9FD7-BF1D25E01FCD}" destId="{5598BA44-8D19-442E-BD97-0AE9CD66F074}" srcOrd="0" destOrd="0" presId="urn:microsoft.com/office/officeart/2008/layout/HorizontalMultiLevelHierarchy"/>
    <dgm:cxn modelId="{F5926DB2-E33E-4598-8666-EDA1AE2A2358}" type="presParOf" srcId="{545E7E9A-F617-4BC6-9FD7-BF1D25E01FCD}" destId="{650128DA-DADA-4ABB-AB4B-88415285E36F}" srcOrd="1" destOrd="0" presId="urn:microsoft.com/office/officeart/2008/layout/HorizontalMultiLevelHierarchy"/>
    <dgm:cxn modelId="{E2426670-A1DA-415F-9732-77A020A0ABE6}" type="presParOf" srcId="{650128DA-DADA-4ABB-AB4B-88415285E36F}" destId="{6F3C9433-9A9E-4A25-A7D9-172029A140CB}" srcOrd="0" destOrd="0" presId="urn:microsoft.com/office/officeart/2008/layout/HorizontalMultiLevelHierarchy"/>
    <dgm:cxn modelId="{E5DDC035-0EE8-478F-86FC-D7EC5F178DAE}" type="presParOf" srcId="{6F3C9433-9A9E-4A25-A7D9-172029A140CB}" destId="{BA7E46AB-F3FC-4196-BD73-B6382D12F995}" srcOrd="0" destOrd="0" presId="urn:microsoft.com/office/officeart/2008/layout/HorizontalMultiLevelHierarchy"/>
    <dgm:cxn modelId="{E9C2842F-BF59-4AD1-9FF4-B789E9CC3679}" type="presParOf" srcId="{650128DA-DADA-4ABB-AB4B-88415285E36F}" destId="{ECBAE067-A028-4A79-926D-9A2D6F92FBA0}" srcOrd="1" destOrd="0" presId="urn:microsoft.com/office/officeart/2008/layout/HorizontalMultiLevelHierarchy"/>
    <dgm:cxn modelId="{CE0061AF-B884-4756-B8DA-014643FD7430}" type="presParOf" srcId="{ECBAE067-A028-4A79-926D-9A2D6F92FBA0}" destId="{3B2480A5-4625-43BE-9C76-1396D9B3D297}" srcOrd="0" destOrd="0" presId="urn:microsoft.com/office/officeart/2008/layout/HorizontalMultiLevelHierarchy"/>
    <dgm:cxn modelId="{25A295F6-36B8-442E-98A4-46BC6EEC27B5}" type="presParOf" srcId="{ECBAE067-A028-4A79-926D-9A2D6F92FBA0}" destId="{D11E8547-F966-4972-8A62-974BEA2CFD6B}" srcOrd="1" destOrd="0" presId="urn:microsoft.com/office/officeart/2008/layout/HorizontalMultiLevelHierarchy"/>
    <dgm:cxn modelId="{59D66EF0-5DC9-4E9A-AEF1-95317030A824}" type="presParOf" srcId="{650128DA-DADA-4ABB-AB4B-88415285E36F}" destId="{2CAA6E58-8CB6-4245-B37B-97977437476D}" srcOrd="2" destOrd="0" presId="urn:microsoft.com/office/officeart/2008/layout/HorizontalMultiLevelHierarchy"/>
    <dgm:cxn modelId="{2AB31237-B8D7-4A6E-B71E-A117ABB3A65B}" type="presParOf" srcId="{2CAA6E58-8CB6-4245-B37B-97977437476D}" destId="{BE9C0067-17FD-4761-B5B9-ACB6A891C6FF}" srcOrd="0" destOrd="0" presId="urn:microsoft.com/office/officeart/2008/layout/HorizontalMultiLevelHierarchy"/>
    <dgm:cxn modelId="{69416D18-7D98-4EFD-AE37-050DF56B0498}" type="presParOf" srcId="{650128DA-DADA-4ABB-AB4B-88415285E36F}" destId="{24753379-EF1A-4052-A7F7-00BF04CD3E48}" srcOrd="3" destOrd="0" presId="urn:microsoft.com/office/officeart/2008/layout/HorizontalMultiLevelHierarchy"/>
    <dgm:cxn modelId="{C2C8D457-C1D6-40D2-9E3B-A05608B6E635}" type="presParOf" srcId="{24753379-EF1A-4052-A7F7-00BF04CD3E48}" destId="{7F24CC3B-259C-47BA-9E8D-3B32866FC6C2}" srcOrd="0" destOrd="0" presId="urn:microsoft.com/office/officeart/2008/layout/HorizontalMultiLevelHierarchy"/>
    <dgm:cxn modelId="{FE4435A4-8C87-48BF-9B56-A4EDEE91CCC4}" type="presParOf" srcId="{24753379-EF1A-4052-A7F7-00BF04CD3E48}" destId="{CA14D183-1EF4-4781-92F5-DD783C7ED6D9}" srcOrd="1" destOrd="0" presId="urn:microsoft.com/office/officeart/2008/layout/HorizontalMultiLevelHierarchy"/>
    <dgm:cxn modelId="{9D50A0B3-D932-4AF2-A3BD-6CC523859875}" type="presParOf" srcId="{650128DA-DADA-4ABB-AB4B-88415285E36F}" destId="{CB00BF03-A1C9-477E-9A73-B5308007C33A}" srcOrd="4" destOrd="0" presId="urn:microsoft.com/office/officeart/2008/layout/HorizontalMultiLevelHierarchy"/>
    <dgm:cxn modelId="{8A367688-0B54-492C-9974-32C239BDBA8C}" type="presParOf" srcId="{CB00BF03-A1C9-477E-9A73-B5308007C33A}" destId="{B6EFFAC9-B2C9-4F8B-A9E5-B9C9511629A5}" srcOrd="0" destOrd="0" presId="urn:microsoft.com/office/officeart/2008/layout/HorizontalMultiLevelHierarchy"/>
    <dgm:cxn modelId="{BCB41415-C476-4000-A4C2-51FD12737D84}" type="presParOf" srcId="{650128DA-DADA-4ABB-AB4B-88415285E36F}" destId="{D4FF0FA2-15CA-480B-89A5-815859F345BF}" srcOrd="5" destOrd="0" presId="urn:microsoft.com/office/officeart/2008/layout/HorizontalMultiLevelHierarchy"/>
    <dgm:cxn modelId="{3E42932F-90FD-411B-B792-47809D0B995B}" type="presParOf" srcId="{D4FF0FA2-15CA-480B-89A5-815859F345BF}" destId="{D334AA67-3E6C-4540-ADBA-F1EDF5B698A0}" srcOrd="0" destOrd="0" presId="urn:microsoft.com/office/officeart/2008/layout/HorizontalMultiLevelHierarchy"/>
    <dgm:cxn modelId="{4E4F0B64-8B6A-4A98-AE08-CDE331487808}" type="presParOf" srcId="{D4FF0FA2-15CA-480B-89A5-815859F345BF}" destId="{C37D8806-D26F-4508-B285-3D06C56B0BDF}" srcOrd="1" destOrd="0" presId="urn:microsoft.com/office/officeart/2008/layout/HorizontalMultiLevelHierarchy"/>
    <dgm:cxn modelId="{8514A1CA-5892-4AFA-80E4-0455EEBCE76B}" type="presParOf" srcId="{650128DA-DADA-4ABB-AB4B-88415285E36F}" destId="{789DC0BD-E996-4E9A-B17E-52497F7F8033}" srcOrd="6" destOrd="0" presId="urn:microsoft.com/office/officeart/2008/layout/HorizontalMultiLevelHierarchy"/>
    <dgm:cxn modelId="{6726B0A5-1FE1-4934-A84D-75693DC8FD8A}" type="presParOf" srcId="{789DC0BD-E996-4E9A-B17E-52497F7F8033}" destId="{56876410-E537-4655-B3BC-C02B438A06BB}" srcOrd="0" destOrd="0" presId="urn:microsoft.com/office/officeart/2008/layout/HorizontalMultiLevelHierarchy"/>
    <dgm:cxn modelId="{A23D6735-06E7-4F76-BF58-D730BC0C47BA}" type="presParOf" srcId="{650128DA-DADA-4ABB-AB4B-88415285E36F}" destId="{190C4365-CE10-41E3-9118-0B62558457DD}" srcOrd="7" destOrd="0" presId="urn:microsoft.com/office/officeart/2008/layout/HorizontalMultiLevelHierarchy"/>
    <dgm:cxn modelId="{54346A35-4F8E-4C79-9BFA-0B978B947F6A}" type="presParOf" srcId="{190C4365-CE10-41E3-9118-0B62558457DD}" destId="{4310AB13-5EC0-44C0-9658-6CC36CAE058B}" srcOrd="0" destOrd="0" presId="urn:microsoft.com/office/officeart/2008/layout/HorizontalMultiLevelHierarchy"/>
    <dgm:cxn modelId="{19609976-E1BC-47FB-9F59-D856EEAA07F1}" type="presParOf" srcId="{190C4365-CE10-41E3-9118-0B62558457DD}" destId="{D6E2316A-0BCB-43C7-8D4F-6D5D8A4582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0E5B3-95FD-464B-A421-62DEFF4CF7A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C9C998-E1A8-4F1D-86E1-895CAFB63BEA}">
      <dgm:prSet phldrT="[Texto]" custT="1"/>
      <dgm:spPr/>
      <dgm:t>
        <a:bodyPr/>
        <a:lstStyle/>
        <a:p>
          <a:pPr algn="ctr"/>
          <a:endParaRPr lang="es-ES" sz="1400" dirty="0"/>
        </a:p>
      </dgm:t>
    </dgm:pt>
    <dgm:pt modelId="{3CAC4559-DABF-4440-9C11-D366EEF6BE8D}" type="parTrans" cxnId="{6AB08DAE-95C3-4A9E-8110-C8C481E879C0}">
      <dgm:prSet/>
      <dgm:spPr/>
      <dgm:t>
        <a:bodyPr/>
        <a:lstStyle/>
        <a:p>
          <a:endParaRPr lang="es-ES"/>
        </a:p>
      </dgm:t>
    </dgm:pt>
    <dgm:pt modelId="{AE826A96-F249-47D1-927E-78A1D33A9A5F}" type="sibTrans" cxnId="{6AB08DAE-95C3-4A9E-8110-C8C481E879C0}">
      <dgm:prSet/>
      <dgm:spPr/>
      <dgm:t>
        <a:bodyPr/>
        <a:lstStyle/>
        <a:p>
          <a:endParaRPr lang="es-ES"/>
        </a:p>
      </dgm:t>
    </dgm:pt>
    <dgm:pt modelId="{F2A3A581-D740-498E-83F8-BCCE44E4CA9C}">
      <dgm:prSet phldrT="[Texto]" custT="1"/>
      <dgm:spPr/>
      <dgm:t>
        <a:bodyPr/>
        <a:lstStyle/>
        <a:p>
          <a:pPr algn="ctr"/>
          <a:r>
            <a:rPr lang="es-ES" sz="2800" dirty="0" smtClean="0"/>
            <a:t>DOCUMENTACIÓN/FORMALIDADES</a:t>
          </a:r>
          <a:endParaRPr lang="es-ES" sz="2800" dirty="0"/>
        </a:p>
      </dgm:t>
    </dgm:pt>
    <dgm:pt modelId="{2BF5F58E-D469-4530-9ABA-117E306DA09D}" type="parTrans" cxnId="{D61A1CA8-2A0D-4BEF-8FD5-B4339A34B355}">
      <dgm:prSet/>
      <dgm:spPr/>
      <dgm:t>
        <a:bodyPr/>
        <a:lstStyle/>
        <a:p>
          <a:endParaRPr lang="es-ES"/>
        </a:p>
      </dgm:t>
    </dgm:pt>
    <dgm:pt modelId="{C7F0C30D-17AE-4C63-8B75-AC8DC3710451}" type="sibTrans" cxnId="{D61A1CA8-2A0D-4BEF-8FD5-B4339A34B355}">
      <dgm:prSet/>
      <dgm:spPr/>
      <dgm:t>
        <a:bodyPr/>
        <a:lstStyle/>
        <a:p>
          <a:endParaRPr lang="es-ES"/>
        </a:p>
      </dgm:t>
    </dgm:pt>
    <dgm:pt modelId="{D4707FE2-700F-4729-B292-B6701B1248E3}">
      <dgm:prSet phldrT="[Texto]" custT="1"/>
      <dgm:spPr/>
      <dgm:t>
        <a:bodyPr/>
        <a:lstStyle/>
        <a:p>
          <a:pPr algn="ctr"/>
          <a:r>
            <a:rPr lang="es-ES" sz="2800" dirty="0" smtClean="0"/>
            <a:t>PARTICIPACIÓN</a:t>
          </a:r>
          <a:endParaRPr lang="es-ES" sz="2800" dirty="0"/>
        </a:p>
      </dgm:t>
    </dgm:pt>
    <dgm:pt modelId="{887EE152-5341-40B2-BBD1-6C5ADC961931}" type="parTrans" cxnId="{07CEDA3F-4266-4E97-8602-2FFB424E265F}">
      <dgm:prSet/>
      <dgm:spPr/>
      <dgm:t>
        <a:bodyPr/>
        <a:lstStyle/>
        <a:p>
          <a:endParaRPr lang="es-ES"/>
        </a:p>
      </dgm:t>
    </dgm:pt>
    <dgm:pt modelId="{D8B839E9-0E1C-4F33-9DF2-4FC5EA606C3A}" type="sibTrans" cxnId="{07CEDA3F-4266-4E97-8602-2FFB424E265F}">
      <dgm:prSet/>
      <dgm:spPr/>
      <dgm:t>
        <a:bodyPr/>
        <a:lstStyle/>
        <a:p>
          <a:endParaRPr lang="es-ES"/>
        </a:p>
      </dgm:t>
    </dgm:pt>
    <dgm:pt modelId="{76988B03-8EA0-46DC-83B2-7B9F2AFF7C74}">
      <dgm:prSet phldrT="[Texto]" custT="1"/>
      <dgm:spPr/>
      <dgm:t>
        <a:bodyPr/>
        <a:lstStyle/>
        <a:p>
          <a:pPr algn="ctr"/>
          <a:r>
            <a:rPr lang="es-ES" sz="2800" dirty="0" smtClean="0"/>
            <a:t>IMPLICACIÓN</a:t>
          </a:r>
          <a:endParaRPr lang="es-ES" sz="2800" dirty="0"/>
        </a:p>
      </dgm:t>
    </dgm:pt>
    <dgm:pt modelId="{E7433305-82D5-4107-817B-2E2E2CF1F634}" type="parTrans" cxnId="{E23B2D27-7126-4C76-AF12-41BB00ED19CC}">
      <dgm:prSet/>
      <dgm:spPr/>
      <dgm:t>
        <a:bodyPr/>
        <a:lstStyle/>
        <a:p>
          <a:endParaRPr lang="es-ES"/>
        </a:p>
      </dgm:t>
    </dgm:pt>
    <dgm:pt modelId="{A81BD0AD-E7F3-4C44-A6DD-64C400262C86}" type="sibTrans" cxnId="{E23B2D27-7126-4C76-AF12-41BB00ED19CC}">
      <dgm:prSet/>
      <dgm:spPr/>
      <dgm:t>
        <a:bodyPr/>
        <a:lstStyle/>
        <a:p>
          <a:endParaRPr lang="es-ES"/>
        </a:p>
      </dgm:t>
    </dgm:pt>
    <dgm:pt modelId="{42739ED0-3F01-46D8-9695-090493029FD3}">
      <dgm:prSet phldrT="[Texto]" custT="1"/>
      <dgm:spPr/>
      <dgm:t>
        <a:bodyPr/>
        <a:lstStyle/>
        <a:p>
          <a:pPr algn="ctr"/>
          <a:r>
            <a:rPr lang="es-ES" sz="2800" dirty="0" smtClean="0"/>
            <a:t>IMPACTO</a:t>
          </a:r>
          <a:endParaRPr lang="es-ES" sz="2800" dirty="0"/>
        </a:p>
      </dgm:t>
    </dgm:pt>
    <dgm:pt modelId="{4E3BD8BD-77A3-4B58-B6AE-7CF4525E4A92}" type="parTrans" cxnId="{D4B218F0-7D5E-48D4-8D81-9B738E94F99D}">
      <dgm:prSet/>
      <dgm:spPr/>
      <dgm:t>
        <a:bodyPr/>
        <a:lstStyle/>
        <a:p>
          <a:endParaRPr lang="es-ES"/>
        </a:p>
      </dgm:t>
    </dgm:pt>
    <dgm:pt modelId="{2E774FBC-BC3D-4DC6-98C4-EDB7CAEDD319}" type="sibTrans" cxnId="{D4B218F0-7D5E-48D4-8D81-9B738E94F99D}">
      <dgm:prSet/>
      <dgm:spPr/>
      <dgm:t>
        <a:bodyPr/>
        <a:lstStyle/>
        <a:p>
          <a:endParaRPr lang="es-ES"/>
        </a:p>
      </dgm:t>
    </dgm:pt>
    <dgm:pt modelId="{73E11B91-8266-4546-966A-E099501264FE}">
      <dgm:prSet phldrT="[Texto]" custT="1"/>
      <dgm:spPr/>
      <dgm:t>
        <a:bodyPr/>
        <a:lstStyle/>
        <a:p>
          <a:pPr algn="ctr"/>
          <a:endParaRPr lang="es-ES" sz="800" dirty="0"/>
        </a:p>
      </dgm:t>
    </dgm:pt>
    <dgm:pt modelId="{2F438D07-0D10-4CC5-9E95-96774C56E80F}" type="parTrans" cxnId="{22FF081D-75C9-4165-9C15-18992F1533B1}">
      <dgm:prSet/>
      <dgm:spPr/>
      <dgm:t>
        <a:bodyPr/>
        <a:lstStyle/>
        <a:p>
          <a:endParaRPr lang="es-ES"/>
        </a:p>
      </dgm:t>
    </dgm:pt>
    <dgm:pt modelId="{6A0C1EFD-514C-4D51-8046-5AAD3BF2524D}" type="sibTrans" cxnId="{22FF081D-75C9-4165-9C15-18992F1533B1}">
      <dgm:prSet/>
      <dgm:spPr/>
      <dgm:t>
        <a:bodyPr/>
        <a:lstStyle/>
        <a:p>
          <a:endParaRPr lang="es-ES"/>
        </a:p>
      </dgm:t>
    </dgm:pt>
    <dgm:pt modelId="{DDE863CF-EC92-41AF-866F-6A3C91E51B8E}">
      <dgm:prSet phldrT="[Texto]" custT="1"/>
      <dgm:spPr/>
      <dgm:t>
        <a:bodyPr/>
        <a:lstStyle/>
        <a:p>
          <a:pPr algn="ctr"/>
          <a:r>
            <a:rPr lang="es-ES" sz="2800" dirty="0" smtClean="0"/>
            <a:t>ACTIVIDADES</a:t>
          </a:r>
          <a:endParaRPr lang="es-ES" sz="2800" dirty="0"/>
        </a:p>
      </dgm:t>
    </dgm:pt>
    <dgm:pt modelId="{C21E089F-4E72-4131-B952-95724109A795}" type="parTrans" cxnId="{93E5B79A-3B5C-4541-B353-F9AB7BFE885F}">
      <dgm:prSet/>
      <dgm:spPr/>
      <dgm:t>
        <a:bodyPr/>
        <a:lstStyle/>
        <a:p>
          <a:endParaRPr lang="es-ES"/>
        </a:p>
      </dgm:t>
    </dgm:pt>
    <dgm:pt modelId="{3C0A798B-0667-4748-9A09-DA55DB44DB8E}" type="sibTrans" cxnId="{93E5B79A-3B5C-4541-B353-F9AB7BFE885F}">
      <dgm:prSet/>
      <dgm:spPr/>
      <dgm:t>
        <a:bodyPr/>
        <a:lstStyle/>
        <a:p>
          <a:endParaRPr lang="es-ES"/>
        </a:p>
      </dgm:t>
    </dgm:pt>
    <dgm:pt modelId="{4661B94A-1F6C-49E4-89E2-C981A213A927}">
      <dgm:prSet phldrT="[Texto]" custT="1"/>
      <dgm:spPr/>
      <dgm:t>
        <a:bodyPr/>
        <a:lstStyle/>
        <a:p>
          <a:pPr algn="ctr"/>
          <a:r>
            <a:rPr lang="es-ES" sz="2800" dirty="0" smtClean="0"/>
            <a:t>GAFAS CLAUSTRO</a:t>
          </a:r>
          <a:endParaRPr lang="es-ES" sz="2800" dirty="0"/>
        </a:p>
      </dgm:t>
    </dgm:pt>
    <dgm:pt modelId="{A1B280E1-D230-49FA-A4FA-95D4CCEE831A}" type="parTrans" cxnId="{7F61CC16-1047-4D9C-9B12-3C3FCB43E168}">
      <dgm:prSet/>
      <dgm:spPr/>
      <dgm:t>
        <a:bodyPr/>
        <a:lstStyle/>
        <a:p>
          <a:endParaRPr lang="es-ES"/>
        </a:p>
      </dgm:t>
    </dgm:pt>
    <dgm:pt modelId="{1A2C684B-3B9C-4B6D-A9BE-0057DFDC3AD6}" type="sibTrans" cxnId="{7F61CC16-1047-4D9C-9B12-3C3FCB43E168}">
      <dgm:prSet/>
      <dgm:spPr/>
      <dgm:t>
        <a:bodyPr/>
        <a:lstStyle/>
        <a:p>
          <a:endParaRPr lang="es-ES"/>
        </a:p>
      </dgm:t>
    </dgm:pt>
    <dgm:pt modelId="{8FE12206-580D-4C2D-82D3-0AE3C1DFBFF5}" type="pres">
      <dgm:prSet presAssocID="{8B60E5B3-95FD-464B-A421-62DEFF4CF7A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27C0F0-BA3D-422D-939B-2B78A96F6D33}" type="pres">
      <dgm:prSet presAssocID="{8B60E5B3-95FD-464B-A421-62DEFF4CF7A5}" presName="divider" presStyleLbl="fgShp" presStyleIdx="0" presStyleCnt="1"/>
      <dgm:spPr/>
    </dgm:pt>
    <dgm:pt modelId="{B05FB124-AE9F-40E4-9D51-6D57E7F24386}" type="pres">
      <dgm:prSet presAssocID="{E7C9C998-E1A8-4F1D-86E1-895CAFB63BEA}" presName="downArrow" presStyleLbl="node1" presStyleIdx="0" presStyleCnt="2"/>
      <dgm:spPr/>
    </dgm:pt>
    <dgm:pt modelId="{F1D4B58F-A7A7-4AE2-B8D8-EEE78B1CD2A1}" type="pres">
      <dgm:prSet presAssocID="{E7C9C998-E1A8-4F1D-86E1-895CAFB63BEA}" presName="downArrowText" presStyleLbl="revTx" presStyleIdx="0" presStyleCnt="2" custScaleX="1544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E9303B-603E-4447-B426-D7FF6CE40422}" type="pres">
      <dgm:prSet presAssocID="{73E11B91-8266-4546-966A-E099501264FE}" presName="upArrow" presStyleLbl="node1" presStyleIdx="1" presStyleCnt="2"/>
      <dgm:spPr/>
    </dgm:pt>
    <dgm:pt modelId="{F001AADF-5C4C-4F32-BEB1-D44C5AED82C4}" type="pres">
      <dgm:prSet presAssocID="{73E11B91-8266-4546-966A-E099501264FE}" presName="upArrowText" presStyleLbl="revTx" presStyleIdx="1" presStyleCnt="2" custScaleX="1482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E5B79A-3B5C-4541-B353-F9AB7BFE885F}" srcId="{73E11B91-8266-4546-966A-E099501264FE}" destId="{DDE863CF-EC92-41AF-866F-6A3C91E51B8E}" srcOrd="1" destOrd="0" parTransId="{C21E089F-4E72-4131-B952-95724109A795}" sibTransId="{3C0A798B-0667-4748-9A09-DA55DB44DB8E}"/>
    <dgm:cxn modelId="{6AB08DAE-95C3-4A9E-8110-C8C481E879C0}" srcId="{8B60E5B3-95FD-464B-A421-62DEFF4CF7A5}" destId="{E7C9C998-E1A8-4F1D-86E1-895CAFB63BEA}" srcOrd="0" destOrd="0" parTransId="{3CAC4559-DABF-4440-9C11-D366EEF6BE8D}" sibTransId="{AE826A96-F249-47D1-927E-78A1D33A9A5F}"/>
    <dgm:cxn modelId="{07CEDA3F-4266-4E97-8602-2FFB424E265F}" srcId="{E7C9C998-E1A8-4F1D-86E1-895CAFB63BEA}" destId="{D4707FE2-700F-4729-B292-B6701B1248E3}" srcOrd="0" destOrd="0" parTransId="{887EE152-5341-40B2-BBD1-6C5ADC961931}" sibTransId="{D8B839E9-0E1C-4F33-9DF2-4FC5EA606C3A}"/>
    <dgm:cxn modelId="{D61A1CA8-2A0D-4BEF-8FD5-B4339A34B355}" srcId="{73E11B91-8266-4546-966A-E099501264FE}" destId="{F2A3A581-D740-498E-83F8-BCCE44E4CA9C}" srcOrd="0" destOrd="0" parTransId="{2BF5F58E-D469-4530-9ABA-117E306DA09D}" sibTransId="{C7F0C30D-17AE-4C63-8B75-AC8DC3710451}"/>
    <dgm:cxn modelId="{E23B2D27-7126-4C76-AF12-41BB00ED19CC}" srcId="{E7C9C998-E1A8-4F1D-86E1-895CAFB63BEA}" destId="{76988B03-8EA0-46DC-83B2-7B9F2AFF7C74}" srcOrd="1" destOrd="0" parTransId="{E7433305-82D5-4107-817B-2E2E2CF1F634}" sibTransId="{A81BD0AD-E7F3-4C44-A6DD-64C400262C86}"/>
    <dgm:cxn modelId="{83674A17-59A5-44D2-84AF-F2F2E97868AE}" type="presOf" srcId="{E7C9C998-E1A8-4F1D-86E1-895CAFB63BEA}" destId="{F1D4B58F-A7A7-4AE2-B8D8-EEE78B1CD2A1}" srcOrd="0" destOrd="0" presId="urn:microsoft.com/office/officeart/2005/8/layout/arrow3"/>
    <dgm:cxn modelId="{5DA0C2FB-DC78-4DC1-A962-EF25378D6F5F}" type="presOf" srcId="{42739ED0-3F01-46D8-9695-090493029FD3}" destId="{F1D4B58F-A7A7-4AE2-B8D8-EEE78B1CD2A1}" srcOrd="0" destOrd="3" presId="urn:microsoft.com/office/officeart/2005/8/layout/arrow3"/>
    <dgm:cxn modelId="{2D36B0D5-1200-4A5C-9357-C65CAD1E6F47}" type="presOf" srcId="{DDE863CF-EC92-41AF-866F-6A3C91E51B8E}" destId="{F001AADF-5C4C-4F32-BEB1-D44C5AED82C4}" srcOrd="0" destOrd="2" presId="urn:microsoft.com/office/officeart/2005/8/layout/arrow3"/>
    <dgm:cxn modelId="{7F61CC16-1047-4D9C-9B12-3C3FCB43E168}" srcId="{73E11B91-8266-4546-966A-E099501264FE}" destId="{4661B94A-1F6C-49E4-89E2-C981A213A927}" srcOrd="2" destOrd="0" parTransId="{A1B280E1-D230-49FA-A4FA-95D4CCEE831A}" sibTransId="{1A2C684B-3B9C-4B6D-A9BE-0057DFDC3AD6}"/>
    <dgm:cxn modelId="{2493930D-5C49-4273-92E1-6F54D606E888}" type="presOf" srcId="{76988B03-8EA0-46DC-83B2-7B9F2AFF7C74}" destId="{F1D4B58F-A7A7-4AE2-B8D8-EEE78B1CD2A1}" srcOrd="0" destOrd="2" presId="urn:microsoft.com/office/officeart/2005/8/layout/arrow3"/>
    <dgm:cxn modelId="{23FC2B1A-01B7-4D05-8B47-17912B829417}" type="presOf" srcId="{73E11B91-8266-4546-966A-E099501264FE}" destId="{F001AADF-5C4C-4F32-BEB1-D44C5AED82C4}" srcOrd="0" destOrd="0" presId="urn:microsoft.com/office/officeart/2005/8/layout/arrow3"/>
    <dgm:cxn modelId="{D4B218F0-7D5E-48D4-8D81-9B738E94F99D}" srcId="{E7C9C998-E1A8-4F1D-86E1-895CAFB63BEA}" destId="{42739ED0-3F01-46D8-9695-090493029FD3}" srcOrd="2" destOrd="0" parTransId="{4E3BD8BD-77A3-4B58-B6AE-7CF4525E4A92}" sibTransId="{2E774FBC-BC3D-4DC6-98C4-EDB7CAEDD319}"/>
    <dgm:cxn modelId="{FE2776F5-F872-4C2E-8D82-D3A0D74BC912}" type="presOf" srcId="{4661B94A-1F6C-49E4-89E2-C981A213A927}" destId="{F001AADF-5C4C-4F32-BEB1-D44C5AED82C4}" srcOrd="0" destOrd="3" presId="urn:microsoft.com/office/officeart/2005/8/layout/arrow3"/>
    <dgm:cxn modelId="{55476DFE-3B9F-4E59-8620-4C239C6E8BD5}" type="presOf" srcId="{F2A3A581-D740-498E-83F8-BCCE44E4CA9C}" destId="{F001AADF-5C4C-4F32-BEB1-D44C5AED82C4}" srcOrd="0" destOrd="1" presId="urn:microsoft.com/office/officeart/2005/8/layout/arrow3"/>
    <dgm:cxn modelId="{22FF081D-75C9-4165-9C15-18992F1533B1}" srcId="{8B60E5B3-95FD-464B-A421-62DEFF4CF7A5}" destId="{73E11B91-8266-4546-966A-E099501264FE}" srcOrd="1" destOrd="0" parTransId="{2F438D07-0D10-4CC5-9E95-96774C56E80F}" sibTransId="{6A0C1EFD-514C-4D51-8046-5AAD3BF2524D}"/>
    <dgm:cxn modelId="{F5B64648-10CC-4DDA-B271-93A4E0EB1D04}" type="presOf" srcId="{D4707FE2-700F-4729-B292-B6701B1248E3}" destId="{F1D4B58F-A7A7-4AE2-B8D8-EEE78B1CD2A1}" srcOrd="0" destOrd="1" presId="urn:microsoft.com/office/officeart/2005/8/layout/arrow3"/>
    <dgm:cxn modelId="{3C662C6C-F9BA-4ED8-BA5E-BEA8A3F46280}" type="presOf" srcId="{8B60E5B3-95FD-464B-A421-62DEFF4CF7A5}" destId="{8FE12206-580D-4C2D-82D3-0AE3C1DFBFF5}" srcOrd="0" destOrd="0" presId="urn:microsoft.com/office/officeart/2005/8/layout/arrow3"/>
    <dgm:cxn modelId="{8CA2E57E-E316-4C89-9F06-604A4FD9B905}" type="presParOf" srcId="{8FE12206-580D-4C2D-82D3-0AE3C1DFBFF5}" destId="{DB27C0F0-BA3D-422D-939B-2B78A96F6D33}" srcOrd="0" destOrd="0" presId="urn:microsoft.com/office/officeart/2005/8/layout/arrow3"/>
    <dgm:cxn modelId="{210CB390-2908-4593-85AC-160FC5C3847C}" type="presParOf" srcId="{8FE12206-580D-4C2D-82D3-0AE3C1DFBFF5}" destId="{B05FB124-AE9F-40E4-9D51-6D57E7F24386}" srcOrd="1" destOrd="0" presId="urn:microsoft.com/office/officeart/2005/8/layout/arrow3"/>
    <dgm:cxn modelId="{7AC8E84B-A9F2-4FCD-A24D-A46F79B39601}" type="presParOf" srcId="{8FE12206-580D-4C2D-82D3-0AE3C1DFBFF5}" destId="{F1D4B58F-A7A7-4AE2-B8D8-EEE78B1CD2A1}" srcOrd="2" destOrd="0" presId="urn:microsoft.com/office/officeart/2005/8/layout/arrow3"/>
    <dgm:cxn modelId="{F48CB9CA-7ED0-4F69-9FE2-7319070831EE}" type="presParOf" srcId="{8FE12206-580D-4C2D-82D3-0AE3C1DFBFF5}" destId="{7CE9303B-603E-4447-B426-D7FF6CE40422}" srcOrd="3" destOrd="0" presId="urn:microsoft.com/office/officeart/2005/8/layout/arrow3"/>
    <dgm:cxn modelId="{56EA424B-9BE9-4D87-839E-109C3A9A8BD0}" type="presParOf" srcId="{8FE12206-580D-4C2D-82D3-0AE3C1DFBFF5}" destId="{F001AADF-5C4C-4F32-BEB1-D44C5AED82C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2ACB5-871C-415D-BA4F-25455BAC88B2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</dgm:pt>
    <dgm:pt modelId="{E71CB58E-6878-4DAC-BB22-E785FEBD7591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1" action="ppaction://hlinkfile"/>
            </a:rPr>
            <a:t>2016</a:t>
          </a:r>
          <a:endParaRPr lang="es-ES" dirty="0"/>
        </a:p>
      </dgm:t>
    </dgm:pt>
    <dgm:pt modelId="{D0C20F8A-3BC4-48C2-A1D8-15894793A06E}" type="parTrans" cxnId="{558B32F8-684E-48BA-891E-CEC330518525}">
      <dgm:prSet/>
      <dgm:spPr/>
      <dgm:t>
        <a:bodyPr/>
        <a:lstStyle/>
        <a:p>
          <a:endParaRPr lang="es-ES"/>
        </a:p>
      </dgm:t>
    </dgm:pt>
    <dgm:pt modelId="{1912565C-FF32-40C1-9D23-E5F3BE3CE5AB}" type="sibTrans" cxnId="{558B32F8-684E-48BA-891E-CEC330518525}">
      <dgm:prSet/>
      <dgm:spPr/>
      <dgm:t>
        <a:bodyPr/>
        <a:lstStyle/>
        <a:p>
          <a:endParaRPr lang="es-ES"/>
        </a:p>
      </dgm:t>
    </dgm:pt>
    <dgm:pt modelId="{B6AE21A8-8DF9-4DF7-9788-7BD182AD31B4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2" action="ppaction://hlinkfile"/>
            </a:rPr>
            <a:t>2017</a:t>
          </a:r>
          <a:endParaRPr lang="es-ES" dirty="0"/>
        </a:p>
      </dgm:t>
    </dgm:pt>
    <dgm:pt modelId="{3105F68B-4318-4344-81B3-58E791765FD3}" type="parTrans" cxnId="{44310CA3-72A6-48EC-B98A-51E645FBE864}">
      <dgm:prSet/>
      <dgm:spPr/>
      <dgm:t>
        <a:bodyPr/>
        <a:lstStyle/>
        <a:p>
          <a:endParaRPr lang="es-ES"/>
        </a:p>
      </dgm:t>
    </dgm:pt>
    <dgm:pt modelId="{ADED185E-AA63-4FEA-A531-469BAF9674A2}" type="sibTrans" cxnId="{44310CA3-72A6-48EC-B98A-51E645FBE864}">
      <dgm:prSet/>
      <dgm:spPr/>
      <dgm:t>
        <a:bodyPr/>
        <a:lstStyle/>
        <a:p>
          <a:endParaRPr lang="es-ES"/>
        </a:p>
      </dgm:t>
    </dgm:pt>
    <dgm:pt modelId="{5E45EC7A-BEAD-4220-98FD-9F17251FC340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3" action="ppaction://hlinkfile"/>
            </a:rPr>
            <a:t>2018</a:t>
          </a:r>
          <a:endParaRPr lang="es-ES" dirty="0"/>
        </a:p>
      </dgm:t>
    </dgm:pt>
    <dgm:pt modelId="{B650371F-959F-4030-AF85-3AE00D04A360}" type="parTrans" cxnId="{3DAF9458-9978-4B88-B786-D6FAA4A80F99}">
      <dgm:prSet/>
      <dgm:spPr/>
      <dgm:t>
        <a:bodyPr/>
        <a:lstStyle/>
        <a:p>
          <a:endParaRPr lang="es-ES"/>
        </a:p>
      </dgm:t>
    </dgm:pt>
    <dgm:pt modelId="{96DDB2DE-2A6E-4E0D-AD95-94540D50B5F2}" type="sibTrans" cxnId="{3DAF9458-9978-4B88-B786-D6FAA4A80F99}">
      <dgm:prSet/>
      <dgm:spPr/>
      <dgm:t>
        <a:bodyPr/>
        <a:lstStyle/>
        <a:p>
          <a:endParaRPr lang="es-ES"/>
        </a:p>
      </dgm:t>
    </dgm:pt>
    <dgm:pt modelId="{A0E6FCC4-F6C9-494D-91CB-334674E18960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4" action="ppaction://hlinkfile"/>
            </a:rPr>
            <a:t>2019</a:t>
          </a:r>
          <a:endParaRPr lang="es-ES" dirty="0"/>
        </a:p>
      </dgm:t>
    </dgm:pt>
    <dgm:pt modelId="{F5D8370F-629F-473F-BEFB-8B84D9A12381}" type="parTrans" cxnId="{3CA0A84C-A0C8-4046-9136-7AFD70B38F9B}">
      <dgm:prSet/>
      <dgm:spPr/>
      <dgm:t>
        <a:bodyPr/>
        <a:lstStyle/>
        <a:p>
          <a:endParaRPr lang="es-ES"/>
        </a:p>
      </dgm:t>
    </dgm:pt>
    <dgm:pt modelId="{8934BA06-DEFC-4C84-8EE4-D0C81222D6B5}" type="sibTrans" cxnId="{3CA0A84C-A0C8-4046-9136-7AFD70B38F9B}">
      <dgm:prSet/>
      <dgm:spPr/>
      <dgm:t>
        <a:bodyPr/>
        <a:lstStyle/>
        <a:p>
          <a:endParaRPr lang="es-ES"/>
        </a:p>
      </dgm:t>
    </dgm:pt>
    <dgm:pt modelId="{0E131EF6-D8DB-4C1F-B91A-82198DFFF1E3}" type="pres">
      <dgm:prSet presAssocID="{77B2ACB5-871C-415D-BA4F-25455BAC88B2}" presName="CompostProcess" presStyleCnt="0">
        <dgm:presLayoutVars>
          <dgm:dir/>
          <dgm:resizeHandles val="exact"/>
        </dgm:presLayoutVars>
      </dgm:prSet>
      <dgm:spPr/>
    </dgm:pt>
    <dgm:pt modelId="{644DF551-E230-4544-B15A-E0D230E0F872}" type="pres">
      <dgm:prSet presAssocID="{77B2ACB5-871C-415D-BA4F-25455BAC88B2}" presName="arrow" presStyleLbl="bgShp" presStyleIdx="0" presStyleCnt="1"/>
      <dgm:spPr>
        <a:solidFill>
          <a:srgbClr val="2EC877"/>
        </a:solidFill>
      </dgm:spPr>
    </dgm:pt>
    <dgm:pt modelId="{96A9E986-D13C-475C-A84C-469351A32694}" type="pres">
      <dgm:prSet presAssocID="{77B2ACB5-871C-415D-BA4F-25455BAC88B2}" presName="linearProcess" presStyleCnt="0"/>
      <dgm:spPr/>
    </dgm:pt>
    <dgm:pt modelId="{40DC00F7-EA8D-4700-BD7B-352B7ACE31CD}" type="pres">
      <dgm:prSet presAssocID="{E71CB58E-6878-4DAC-BB22-E785FEBD759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BE1152-9DA8-46FD-AB09-56B1CD5CB0E5}" type="pres">
      <dgm:prSet presAssocID="{1912565C-FF32-40C1-9D23-E5F3BE3CE5AB}" presName="sibTrans" presStyleCnt="0"/>
      <dgm:spPr/>
    </dgm:pt>
    <dgm:pt modelId="{C62DABF8-72D2-47FA-AE0A-EEFEF31E3D09}" type="pres">
      <dgm:prSet presAssocID="{B6AE21A8-8DF9-4DF7-9788-7BD182AD31B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88A1F-EE56-4848-9880-14C521D7E924}" type="pres">
      <dgm:prSet presAssocID="{ADED185E-AA63-4FEA-A531-469BAF9674A2}" presName="sibTrans" presStyleCnt="0"/>
      <dgm:spPr/>
    </dgm:pt>
    <dgm:pt modelId="{874E1E4E-871C-47A4-86E0-6879285BB47F}" type="pres">
      <dgm:prSet presAssocID="{5E45EC7A-BEAD-4220-98FD-9F17251FC34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DB3ED-64F6-4532-9047-7C33A3C5762B}" type="pres">
      <dgm:prSet presAssocID="{96DDB2DE-2A6E-4E0D-AD95-94540D50B5F2}" presName="sibTrans" presStyleCnt="0"/>
      <dgm:spPr/>
    </dgm:pt>
    <dgm:pt modelId="{A0E78274-3EE1-45B6-B0C8-279E9079B8D4}" type="pres">
      <dgm:prSet presAssocID="{A0E6FCC4-F6C9-494D-91CB-334674E1896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80D4C2-3B03-41B7-B10D-B25F46608859}" type="presOf" srcId="{E71CB58E-6878-4DAC-BB22-E785FEBD7591}" destId="{40DC00F7-EA8D-4700-BD7B-352B7ACE31CD}" srcOrd="0" destOrd="0" presId="urn:microsoft.com/office/officeart/2005/8/layout/hProcess9"/>
    <dgm:cxn modelId="{3DAF9458-9978-4B88-B786-D6FAA4A80F99}" srcId="{77B2ACB5-871C-415D-BA4F-25455BAC88B2}" destId="{5E45EC7A-BEAD-4220-98FD-9F17251FC340}" srcOrd="2" destOrd="0" parTransId="{B650371F-959F-4030-AF85-3AE00D04A360}" sibTransId="{96DDB2DE-2A6E-4E0D-AD95-94540D50B5F2}"/>
    <dgm:cxn modelId="{44310CA3-72A6-48EC-B98A-51E645FBE864}" srcId="{77B2ACB5-871C-415D-BA4F-25455BAC88B2}" destId="{B6AE21A8-8DF9-4DF7-9788-7BD182AD31B4}" srcOrd="1" destOrd="0" parTransId="{3105F68B-4318-4344-81B3-58E791765FD3}" sibTransId="{ADED185E-AA63-4FEA-A531-469BAF9674A2}"/>
    <dgm:cxn modelId="{BF878776-A427-409F-A331-1145BE1484B4}" type="presOf" srcId="{77B2ACB5-871C-415D-BA4F-25455BAC88B2}" destId="{0E131EF6-D8DB-4C1F-B91A-82198DFFF1E3}" srcOrd="0" destOrd="0" presId="urn:microsoft.com/office/officeart/2005/8/layout/hProcess9"/>
    <dgm:cxn modelId="{558B32F8-684E-48BA-891E-CEC330518525}" srcId="{77B2ACB5-871C-415D-BA4F-25455BAC88B2}" destId="{E71CB58E-6878-4DAC-BB22-E785FEBD7591}" srcOrd="0" destOrd="0" parTransId="{D0C20F8A-3BC4-48C2-A1D8-15894793A06E}" sibTransId="{1912565C-FF32-40C1-9D23-E5F3BE3CE5AB}"/>
    <dgm:cxn modelId="{3CA0A84C-A0C8-4046-9136-7AFD70B38F9B}" srcId="{77B2ACB5-871C-415D-BA4F-25455BAC88B2}" destId="{A0E6FCC4-F6C9-494D-91CB-334674E18960}" srcOrd="3" destOrd="0" parTransId="{F5D8370F-629F-473F-BEFB-8B84D9A12381}" sibTransId="{8934BA06-DEFC-4C84-8EE4-D0C81222D6B5}"/>
    <dgm:cxn modelId="{1951735F-BFD8-4049-A2AB-DB16EC5AB63E}" type="presOf" srcId="{B6AE21A8-8DF9-4DF7-9788-7BD182AD31B4}" destId="{C62DABF8-72D2-47FA-AE0A-EEFEF31E3D09}" srcOrd="0" destOrd="0" presId="urn:microsoft.com/office/officeart/2005/8/layout/hProcess9"/>
    <dgm:cxn modelId="{65542CD2-B630-465F-8E8B-66BE43872078}" type="presOf" srcId="{5E45EC7A-BEAD-4220-98FD-9F17251FC340}" destId="{874E1E4E-871C-47A4-86E0-6879285BB47F}" srcOrd="0" destOrd="0" presId="urn:microsoft.com/office/officeart/2005/8/layout/hProcess9"/>
    <dgm:cxn modelId="{A445BF53-DF6B-4ACF-8AA8-9E84BF38056A}" type="presOf" srcId="{A0E6FCC4-F6C9-494D-91CB-334674E18960}" destId="{A0E78274-3EE1-45B6-B0C8-279E9079B8D4}" srcOrd="0" destOrd="0" presId="urn:microsoft.com/office/officeart/2005/8/layout/hProcess9"/>
    <dgm:cxn modelId="{57F0E9AD-EAD0-405F-A3F5-4A99B5EEE418}" type="presParOf" srcId="{0E131EF6-D8DB-4C1F-B91A-82198DFFF1E3}" destId="{644DF551-E230-4544-B15A-E0D230E0F872}" srcOrd="0" destOrd="0" presId="urn:microsoft.com/office/officeart/2005/8/layout/hProcess9"/>
    <dgm:cxn modelId="{176C5073-D63B-439F-AA4C-575214B7B459}" type="presParOf" srcId="{0E131EF6-D8DB-4C1F-B91A-82198DFFF1E3}" destId="{96A9E986-D13C-475C-A84C-469351A32694}" srcOrd="1" destOrd="0" presId="urn:microsoft.com/office/officeart/2005/8/layout/hProcess9"/>
    <dgm:cxn modelId="{6A298133-92A5-4BAE-AEB2-1C280D487803}" type="presParOf" srcId="{96A9E986-D13C-475C-A84C-469351A32694}" destId="{40DC00F7-EA8D-4700-BD7B-352B7ACE31CD}" srcOrd="0" destOrd="0" presId="urn:microsoft.com/office/officeart/2005/8/layout/hProcess9"/>
    <dgm:cxn modelId="{D1AC4877-E093-4895-BA16-72A1E4F6EE3F}" type="presParOf" srcId="{96A9E986-D13C-475C-A84C-469351A32694}" destId="{9ABE1152-9DA8-46FD-AB09-56B1CD5CB0E5}" srcOrd="1" destOrd="0" presId="urn:microsoft.com/office/officeart/2005/8/layout/hProcess9"/>
    <dgm:cxn modelId="{2C0B2483-EB12-4AE4-99ED-CA7652D98A03}" type="presParOf" srcId="{96A9E986-D13C-475C-A84C-469351A32694}" destId="{C62DABF8-72D2-47FA-AE0A-EEFEF31E3D09}" srcOrd="2" destOrd="0" presId="urn:microsoft.com/office/officeart/2005/8/layout/hProcess9"/>
    <dgm:cxn modelId="{33419335-786E-426A-9CD1-D7B74C985FEC}" type="presParOf" srcId="{96A9E986-D13C-475C-A84C-469351A32694}" destId="{CDB88A1F-EE56-4848-9880-14C521D7E924}" srcOrd="3" destOrd="0" presId="urn:microsoft.com/office/officeart/2005/8/layout/hProcess9"/>
    <dgm:cxn modelId="{D3444ADF-E7C6-4431-9BBC-40BABE90CFC8}" type="presParOf" srcId="{96A9E986-D13C-475C-A84C-469351A32694}" destId="{874E1E4E-871C-47A4-86E0-6879285BB47F}" srcOrd="4" destOrd="0" presId="urn:microsoft.com/office/officeart/2005/8/layout/hProcess9"/>
    <dgm:cxn modelId="{548F95E6-4520-46B1-A60E-BE04ABD9ED1C}" type="presParOf" srcId="{96A9E986-D13C-475C-A84C-469351A32694}" destId="{595DB3ED-64F6-4532-9047-7C33A3C5762B}" srcOrd="5" destOrd="0" presId="urn:microsoft.com/office/officeart/2005/8/layout/hProcess9"/>
    <dgm:cxn modelId="{0DECE42A-4060-4F8F-AA5B-4A1F58D0EF4C}" type="presParOf" srcId="{96A9E986-D13C-475C-A84C-469351A32694}" destId="{A0E78274-3EE1-45B6-B0C8-279E9079B8D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A1A9E-90FE-41E2-9FAC-15313F979FA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C2E6277-BFE1-4D2B-9E53-889D06117319}">
      <dgm:prSet phldrT="[Texto]"/>
      <dgm:spPr/>
      <dgm:t>
        <a:bodyPr/>
        <a:lstStyle/>
        <a:p>
          <a:r>
            <a:rPr lang="es-ES" dirty="0" smtClean="0"/>
            <a:t>Fichas en papel</a:t>
          </a:r>
          <a:endParaRPr lang="es-ES" dirty="0"/>
        </a:p>
      </dgm:t>
    </dgm:pt>
    <dgm:pt modelId="{3F4B496A-E59C-41C5-9C90-2F60CA13F205}" type="parTrans" cxnId="{333F960A-E80B-4B82-A0BA-5571C3DF9FF9}">
      <dgm:prSet/>
      <dgm:spPr/>
      <dgm:t>
        <a:bodyPr/>
        <a:lstStyle/>
        <a:p>
          <a:endParaRPr lang="es-ES"/>
        </a:p>
      </dgm:t>
    </dgm:pt>
    <dgm:pt modelId="{AB2FCB3A-2E19-4E0E-92AC-9F2AB89C1367}" type="sibTrans" cxnId="{333F960A-E80B-4B82-A0BA-5571C3DF9FF9}">
      <dgm:prSet/>
      <dgm:spPr/>
      <dgm:t>
        <a:bodyPr/>
        <a:lstStyle/>
        <a:p>
          <a:endParaRPr lang="es-ES"/>
        </a:p>
      </dgm:t>
    </dgm:pt>
    <dgm:pt modelId="{9E467623-1002-433C-9F9B-A6040871EEFC}">
      <dgm:prSet phldrT="[Texto]"/>
      <dgm:spPr/>
      <dgm:t>
        <a:bodyPr/>
        <a:lstStyle/>
        <a:p>
          <a:r>
            <a:rPr lang="es-ES" dirty="0" smtClean="0"/>
            <a:t>Ficha digital (e-mails)</a:t>
          </a:r>
          <a:endParaRPr lang="es-ES" dirty="0"/>
        </a:p>
      </dgm:t>
    </dgm:pt>
    <dgm:pt modelId="{DC84500D-8E34-41D7-91B7-ECABDEC0E8CC}" type="parTrans" cxnId="{FB848407-99F0-48E1-B7DA-39ABB53C077E}">
      <dgm:prSet/>
      <dgm:spPr/>
      <dgm:t>
        <a:bodyPr/>
        <a:lstStyle/>
        <a:p>
          <a:endParaRPr lang="es-ES"/>
        </a:p>
      </dgm:t>
    </dgm:pt>
    <dgm:pt modelId="{BC9E8080-E32A-4B3A-817E-91E5566C4983}" type="sibTrans" cxnId="{FB848407-99F0-48E1-B7DA-39ABB53C077E}">
      <dgm:prSet/>
      <dgm:spPr/>
      <dgm:t>
        <a:bodyPr/>
        <a:lstStyle/>
        <a:p>
          <a:endParaRPr lang="es-ES"/>
        </a:p>
      </dgm:t>
    </dgm:pt>
    <dgm:pt modelId="{751C0C8C-3D11-4923-AE95-C0A037AF55DD}">
      <dgm:prSet phldrT="[Texto]"/>
      <dgm:spPr/>
      <dgm:t>
        <a:bodyPr/>
        <a:lstStyle/>
        <a:p>
          <a:r>
            <a:rPr lang="es-ES" dirty="0" smtClean="0">
              <a:hlinkClick xmlns:r="http://schemas.openxmlformats.org/officeDocument/2006/relationships" r:id="rId1"/>
            </a:rPr>
            <a:t>Formulario </a:t>
          </a:r>
          <a:r>
            <a:rPr lang="es-ES" dirty="0" smtClean="0"/>
            <a:t>Drive</a:t>
          </a:r>
          <a:endParaRPr lang="es-ES" dirty="0"/>
        </a:p>
      </dgm:t>
    </dgm:pt>
    <dgm:pt modelId="{30A895E5-7FAA-4D37-AF67-768A0BAF2018}" type="parTrans" cxnId="{2AD7BF69-2CED-42A4-A08D-5D230B1A8181}">
      <dgm:prSet/>
      <dgm:spPr/>
      <dgm:t>
        <a:bodyPr/>
        <a:lstStyle/>
        <a:p>
          <a:endParaRPr lang="es-ES"/>
        </a:p>
      </dgm:t>
    </dgm:pt>
    <dgm:pt modelId="{0BA8F74D-CC19-470C-8181-3B8BD1DE468F}" type="sibTrans" cxnId="{2AD7BF69-2CED-42A4-A08D-5D230B1A8181}">
      <dgm:prSet/>
      <dgm:spPr/>
      <dgm:t>
        <a:bodyPr/>
        <a:lstStyle/>
        <a:p>
          <a:endParaRPr lang="es-ES"/>
        </a:p>
      </dgm:t>
    </dgm:pt>
    <dgm:pt modelId="{857B67DA-C8DF-40A2-95D1-921E0DD6F7D6}" type="pres">
      <dgm:prSet presAssocID="{40DA1A9E-90FE-41E2-9FAC-15313F979FA8}" presName="Name0" presStyleCnt="0">
        <dgm:presLayoutVars>
          <dgm:dir/>
          <dgm:animLvl val="lvl"/>
          <dgm:resizeHandles val="exact"/>
        </dgm:presLayoutVars>
      </dgm:prSet>
      <dgm:spPr/>
    </dgm:pt>
    <dgm:pt modelId="{C573C5D0-F120-4434-B22F-83AA543C27B6}" type="pres">
      <dgm:prSet presAssocID="{1C2E6277-BFE1-4D2B-9E53-889D0611731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CF359-028F-4132-9A67-45A5E4519496}" type="pres">
      <dgm:prSet presAssocID="{AB2FCB3A-2E19-4E0E-92AC-9F2AB89C1367}" presName="parTxOnlySpace" presStyleCnt="0"/>
      <dgm:spPr/>
    </dgm:pt>
    <dgm:pt modelId="{2F965CF3-E43C-4896-A17C-6E78B2564C80}" type="pres">
      <dgm:prSet presAssocID="{9E467623-1002-433C-9F9B-A6040871EEF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842-0FF7-47F8-9DB8-18578FEBE108}" type="pres">
      <dgm:prSet presAssocID="{BC9E8080-E32A-4B3A-817E-91E5566C4983}" presName="parTxOnlySpace" presStyleCnt="0"/>
      <dgm:spPr/>
    </dgm:pt>
    <dgm:pt modelId="{4DA46CA2-93B3-446A-8E42-BF704215D360}" type="pres">
      <dgm:prSet presAssocID="{751C0C8C-3D11-4923-AE95-C0A037AF55D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D7BF69-2CED-42A4-A08D-5D230B1A8181}" srcId="{40DA1A9E-90FE-41E2-9FAC-15313F979FA8}" destId="{751C0C8C-3D11-4923-AE95-C0A037AF55DD}" srcOrd="2" destOrd="0" parTransId="{30A895E5-7FAA-4D37-AF67-768A0BAF2018}" sibTransId="{0BA8F74D-CC19-470C-8181-3B8BD1DE468F}"/>
    <dgm:cxn modelId="{EFC2BB46-6F22-4713-8AEC-A91371D3FD05}" type="presOf" srcId="{9E467623-1002-433C-9F9B-A6040871EEFC}" destId="{2F965CF3-E43C-4896-A17C-6E78B2564C80}" srcOrd="0" destOrd="0" presId="urn:microsoft.com/office/officeart/2005/8/layout/chevron1"/>
    <dgm:cxn modelId="{FB848407-99F0-48E1-B7DA-39ABB53C077E}" srcId="{40DA1A9E-90FE-41E2-9FAC-15313F979FA8}" destId="{9E467623-1002-433C-9F9B-A6040871EEFC}" srcOrd="1" destOrd="0" parTransId="{DC84500D-8E34-41D7-91B7-ECABDEC0E8CC}" sibTransId="{BC9E8080-E32A-4B3A-817E-91E5566C4983}"/>
    <dgm:cxn modelId="{91F14928-49A8-497F-8E0D-77028B8EA577}" type="presOf" srcId="{751C0C8C-3D11-4923-AE95-C0A037AF55DD}" destId="{4DA46CA2-93B3-446A-8E42-BF704215D360}" srcOrd="0" destOrd="0" presId="urn:microsoft.com/office/officeart/2005/8/layout/chevron1"/>
    <dgm:cxn modelId="{7120C88B-D1B7-4A39-9DFA-E4F92FA81B53}" type="presOf" srcId="{1C2E6277-BFE1-4D2B-9E53-889D06117319}" destId="{C573C5D0-F120-4434-B22F-83AA543C27B6}" srcOrd="0" destOrd="0" presId="urn:microsoft.com/office/officeart/2005/8/layout/chevron1"/>
    <dgm:cxn modelId="{6DFE9921-09D0-4FBC-BA07-A2C92F6E452F}" type="presOf" srcId="{40DA1A9E-90FE-41E2-9FAC-15313F979FA8}" destId="{857B67DA-C8DF-40A2-95D1-921E0DD6F7D6}" srcOrd="0" destOrd="0" presId="urn:microsoft.com/office/officeart/2005/8/layout/chevron1"/>
    <dgm:cxn modelId="{333F960A-E80B-4B82-A0BA-5571C3DF9FF9}" srcId="{40DA1A9E-90FE-41E2-9FAC-15313F979FA8}" destId="{1C2E6277-BFE1-4D2B-9E53-889D06117319}" srcOrd="0" destOrd="0" parTransId="{3F4B496A-E59C-41C5-9C90-2F60CA13F205}" sibTransId="{AB2FCB3A-2E19-4E0E-92AC-9F2AB89C1367}"/>
    <dgm:cxn modelId="{3023871C-81BA-4C13-BB39-7269F3A3417E}" type="presParOf" srcId="{857B67DA-C8DF-40A2-95D1-921E0DD6F7D6}" destId="{C573C5D0-F120-4434-B22F-83AA543C27B6}" srcOrd="0" destOrd="0" presId="urn:microsoft.com/office/officeart/2005/8/layout/chevron1"/>
    <dgm:cxn modelId="{AF12236C-4962-4F6B-AD18-71FF5D80F510}" type="presParOf" srcId="{857B67DA-C8DF-40A2-95D1-921E0DD6F7D6}" destId="{4FBCF359-028F-4132-9A67-45A5E4519496}" srcOrd="1" destOrd="0" presId="urn:microsoft.com/office/officeart/2005/8/layout/chevron1"/>
    <dgm:cxn modelId="{5344619C-DCD2-44CB-A160-82A6181BEF59}" type="presParOf" srcId="{857B67DA-C8DF-40A2-95D1-921E0DD6F7D6}" destId="{2F965CF3-E43C-4896-A17C-6E78B2564C80}" srcOrd="2" destOrd="0" presId="urn:microsoft.com/office/officeart/2005/8/layout/chevron1"/>
    <dgm:cxn modelId="{1CF13ACA-C355-45D8-9EE6-FA7F86DCD6FB}" type="presParOf" srcId="{857B67DA-C8DF-40A2-95D1-921E0DD6F7D6}" destId="{A4035842-0FF7-47F8-9DB8-18578FEBE108}" srcOrd="3" destOrd="0" presId="urn:microsoft.com/office/officeart/2005/8/layout/chevron1"/>
    <dgm:cxn modelId="{1C329C37-C625-4CD3-B8BD-4FDB3485320D}" type="presParOf" srcId="{857B67DA-C8DF-40A2-95D1-921E0DD6F7D6}" destId="{4DA46CA2-93B3-446A-8E42-BF704215D3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D05DDF-2B74-47A4-8859-AE521E300E01}" type="doc">
      <dgm:prSet loTypeId="urn:microsoft.com/office/officeart/2005/8/layout/cycle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C732680C-27BD-49F1-97E3-D6CE5F6FD0F3}">
      <dgm:prSet phldrT="[Texto]"/>
      <dgm:spPr/>
      <dgm:t>
        <a:bodyPr/>
        <a:lstStyle/>
        <a:p>
          <a:r>
            <a:rPr lang="es-ES" smtClean="0"/>
            <a:t>Debilidades</a:t>
          </a:r>
        </a:p>
      </dgm:t>
    </dgm:pt>
    <dgm:pt modelId="{20773799-57AD-40E8-BCCD-14A6A4AC592C}" type="parTrans" cxnId="{D50B5378-D73C-4862-A102-674306E60543}">
      <dgm:prSet/>
      <dgm:spPr/>
      <dgm:t>
        <a:bodyPr/>
        <a:lstStyle/>
        <a:p>
          <a:endParaRPr lang="es-ES"/>
        </a:p>
      </dgm:t>
    </dgm:pt>
    <dgm:pt modelId="{9F4E1D6F-6613-4C1B-84DA-A220F4FBDF7C}" type="sibTrans" cxnId="{D50B5378-D73C-4862-A102-674306E60543}">
      <dgm:prSet/>
      <dgm:spPr/>
      <dgm:t>
        <a:bodyPr/>
        <a:lstStyle/>
        <a:p>
          <a:endParaRPr lang="es-ES"/>
        </a:p>
      </dgm:t>
    </dgm:pt>
    <dgm:pt modelId="{7F84ACAF-4735-40D0-AF78-813397CF6CB5}">
      <dgm:prSet phldrT="[Texto]" custT="1"/>
      <dgm:spPr/>
      <dgm:t>
        <a:bodyPr/>
        <a:lstStyle/>
        <a:p>
          <a:r>
            <a:rPr lang="es-ES" sz="1500" dirty="0" smtClean="0"/>
            <a:t>Competencia digital</a:t>
          </a:r>
          <a:endParaRPr lang="es-ES" sz="1500" dirty="0"/>
        </a:p>
      </dgm:t>
    </dgm:pt>
    <dgm:pt modelId="{737B79C5-0956-46B8-8D23-A84CE4C92D12}" type="parTrans" cxnId="{EB595C8D-92C4-48E4-ADF6-841748CBF454}">
      <dgm:prSet/>
      <dgm:spPr/>
      <dgm:t>
        <a:bodyPr/>
        <a:lstStyle/>
        <a:p>
          <a:endParaRPr lang="es-ES"/>
        </a:p>
      </dgm:t>
    </dgm:pt>
    <dgm:pt modelId="{A77C6E4D-5241-4B60-966C-A9CC3B0CED6A}" type="sibTrans" cxnId="{EB595C8D-92C4-48E4-ADF6-841748CBF454}">
      <dgm:prSet/>
      <dgm:spPr/>
      <dgm:t>
        <a:bodyPr/>
        <a:lstStyle/>
        <a:p>
          <a:endParaRPr lang="es-ES"/>
        </a:p>
      </dgm:t>
    </dgm:pt>
    <dgm:pt modelId="{94ADB89D-3AAB-481F-99D5-6EAC10E93DC3}">
      <dgm:prSet phldrT="[Texto]"/>
      <dgm:spPr/>
      <dgm:t>
        <a:bodyPr/>
        <a:lstStyle/>
        <a:p>
          <a:r>
            <a:rPr lang="es-ES" dirty="0" smtClean="0"/>
            <a:t>Amenazas</a:t>
          </a:r>
          <a:endParaRPr lang="es-ES" dirty="0"/>
        </a:p>
      </dgm:t>
    </dgm:pt>
    <dgm:pt modelId="{B72340C9-D0CB-4A7E-86B6-6C4638515647}" type="parTrans" cxnId="{E892B7FE-5C70-4DAD-9C59-4717BD3D462C}">
      <dgm:prSet/>
      <dgm:spPr/>
      <dgm:t>
        <a:bodyPr/>
        <a:lstStyle/>
        <a:p>
          <a:endParaRPr lang="es-ES"/>
        </a:p>
      </dgm:t>
    </dgm:pt>
    <dgm:pt modelId="{F31190FA-10E9-41B3-A506-755448BBE132}" type="sibTrans" cxnId="{E892B7FE-5C70-4DAD-9C59-4717BD3D462C}">
      <dgm:prSet/>
      <dgm:spPr/>
      <dgm:t>
        <a:bodyPr/>
        <a:lstStyle/>
        <a:p>
          <a:endParaRPr lang="es-ES"/>
        </a:p>
      </dgm:t>
    </dgm:pt>
    <dgm:pt modelId="{49B972D8-A65E-4812-9481-9A48FCF9A0CA}">
      <dgm:prSet phldrT="[Texto]"/>
      <dgm:spPr/>
      <dgm:t>
        <a:bodyPr/>
        <a:lstStyle/>
        <a:p>
          <a:r>
            <a:rPr lang="es-ES" dirty="0" smtClean="0"/>
            <a:t>Estabilidad profesional</a:t>
          </a:r>
          <a:endParaRPr lang="es-ES" dirty="0"/>
        </a:p>
      </dgm:t>
    </dgm:pt>
    <dgm:pt modelId="{B94B6A62-B226-4776-8FD0-3339285D2AB2}" type="parTrans" cxnId="{0D3BAD25-4200-4AA3-A81B-99055057A21B}">
      <dgm:prSet/>
      <dgm:spPr/>
      <dgm:t>
        <a:bodyPr/>
        <a:lstStyle/>
        <a:p>
          <a:endParaRPr lang="es-ES"/>
        </a:p>
      </dgm:t>
    </dgm:pt>
    <dgm:pt modelId="{99E85E64-72C3-4242-9F97-68A328F2B9C3}" type="sibTrans" cxnId="{0D3BAD25-4200-4AA3-A81B-99055057A21B}">
      <dgm:prSet/>
      <dgm:spPr/>
      <dgm:t>
        <a:bodyPr/>
        <a:lstStyle/>
        <a:p>
          <a:endParaRPr lang="es-ES"/>
        </a:p>
      </dgm:t>
    </dgm:pt>
    <dgm:pt modelId="{CD283DBF-9C06-4374-9DD0-6F3C12CFCB3A}">
      <dgm:prSet phldrT="[Texto]"/>
      <dgm:spPr/>
      <dgm:t>
        <a:bodyPr/>
        <a:lstStyle/>
        <a:p>
          <a:r>
            <a:rPr lang="es-ES" dirty="0" smtClean="0"/>
            <a:t>Fortalezas</a:t>
          </a:r>
          <a:endParaRPr lang="es-ES" dirty="0"/>
        </a:p>
      </dgm:t>
    </dgm:pt>
    <dgm:pt modelId="{5EA5CCEB-1216-4E59-8B6C-4A18047A7645}" type="parTrans" cxnId="{85C5FA63-7FFC-464C-A1D8-8B406860F30D}">
      <dgm:prSet/>
      <dgm:spPr/>
      <dgm:t>
        <a:bodyPr/>
        <a:lstStyle/>
        <a:p>
          <a:endParaRPr lang="es-ES"/>
        </a:p>
      </dgm:t>
    </dgm:pt>
    <dgm:pt modelId="{74BC3748-F4F5-467D-BD7F-C149B15C2F97}" type="sibTrans" cxnId="{85C5FA63-7FFC-464C-A1D8-8B406860F30D}">
      <dgm:prSet/>
      <dgm:spPr/>
      <dgm:t>
        <a:bodyPr/>
        <a:lstStyle/>
        <a:p>
          <a:endParaRPr lang="es-ES"/>
        </a:p>
      </dgm:t>
    </dgm:pt>
    <dgm:pt modelId="{DBB66FC6-C903-4E8D-8DC7-88C0F0234DF4}">
      <dgm:prSet phldrT="[Texto]"/>
      <dgm:spPr/>
      <dgm:t>
        <a:bodyPr/>
        <a:lstStyle/>
        <a:p>
          <a:r>
            <a:rPr lang="es-ES" dirty="0" smtClean="0"/>
            <a:t>Herramienta digital</a:t>
          </a:r>
          <a:endParaRPr lang="es-ES" dirty="0"/>
        </a:p>
      </dgm:t>
    </dgm:pt>
    <dgm:pt modelId="{AE95B159-FCD5-4AB4-B8C4-BC05F934C62B}" type="parTrans" cxnId="{CCE12823-8085-4266-A506-3C5405240840}">
      <dgm:prSet/>
      <dgm:spPr/>
      <dgm:t>
        <a:bodyPr/>
        <a:lstStyle/>
        <a:p>
          <a:endParaRPr lang="es-ES"/>
        </a:p>
      </dgm:t>
    </dgm:pt>
    <dgm:pt modelId="{A0A997FD-7A67-444B-9969-BF5221A4DAB9}" type="sibTrans" cxnId="{CCE12823-8085-4266-A506-3C5405240840}">
      <dgm:prSet/>
      <dgm:spPr/>
      <dgm:t>
        <a:bodyPr/>
        <a:lstStyle/>
        <a:p>
          <a:endParaRPr lang="es-ES"/>
        </a:p>
      </dgm:t>
    </dgm:pt>
    <dgm:pt modelId="{6BF4801B-C901-413C-84C7-76A200627F8A}">
      <dgm:prSet phldrT="[Texto]"/>
      <dgm:spPr/>
      <dgm:t>
        <a:bodyPr/>
        <a:lstStyle/>
        <a:p>
          <a:r>
            <a:rPr lang="es-ES" dirty="0" smtClean="0"/>
            <a:t>Oportunidades</a:t>
          </a:r>
          <a:endParaRPr lang="es-ES" dirty="0"/>
        </a:p>
      </dgm:t>
    </dgm:pt>
    <dgm:pt modelId="{77E22191-695C-453C-B3F4-7679E9BF3F62}" type="parTrans" cxnId="{F91B2E4E-616E-4631-892A-3EA8F6A9AA8A}">
      <dgm:prSet/>
      <dgm:spPr/>
      <dgm:t>
        <a:bodyPr/>
        <a:lstStyle/>
        <a:p>
          <a:endParaRPr lang="es-ES"/>
        </a:p>
      </dgm:t>
    </dgm:pt>
    <dgm:pt modelId="{571E6755-28F0-4C5D-92E5-D6E84D556405}" type="sibTrans" cxnId="{F91B2E4E-616E-4631-892A-3EA8F6A9AA8A}">
      <dgm:prSet/>
      <dgm:spPr/>
      <dgm:t>
        <a:bodyPr/>
        <a:lstStyle/>
        <a:p>
          <a:endParaRPr lang="es-ES"/>
        </a:p>
      </dgm:t>
    </dgm:pt>
    <dgm:pt modelId="{3962E3D3-F412-405C-9C53-DF4B03562D7F}">
      <dgm:prSet phldrT="[Texto]"/>
      <dgm:spPr/>
      <dgm:t>
        <a:bodyPr/>
        <a:lstStyle/>
        <a:p>
          <a:r>
            <a:rPr lang="es-ES" dirty="0" smtClean="0"/>
            <a:t>Elección consecuente del material</a:t>
          </a:r>
          <a:endParaRPr lang="es-ES" dirty="0"/>
        </a:p>
      </dgm:t>
    </dgm:pt>
    <dgm:pt modelId="{15798BD8-E6BE-4F49-9D32-E2C2654AC3BC}" type="parTrans" cxnId="{A169E756-1D68-4B09-A09B-79E1D17AB2E5}">
      <dgm:prSet/>
      <dgm:spPr/>
      <dgm:t>
        <a:bodyPr/>
        <a:lstStyle/>
        <a:p>
          <a:endParaRPr lang="es-ES"/>
        </a:p>
      </dgm:t>
    </dgm:pt>
    <dgm:pt modelId="{8D8796E5-054C-4BBB-8371-07E3E078FA9C}" type="sibTrans" cxnId="{A169E756-1D68-4B09-A09B-79E1D17AB2E5}">
      <dgm:prSet/>
      <dgm:spPr/>
      <dgm:t>
        <a:bodyPr/>
        <a:lstStyle/>
        <a:p>
          <a:endParaRPr lang="es-ES"/>
        </a:p>
      </dgm:t>
    </dgm:pt>
    <dgm:pt modelId="{98B7CCD6-41BE-4279-ACBD-21EB28C86C2C}">
      <dgm:prSet phldrT="[Texto]"/>
      <dgm:spPr/>
      <dgm:t>
        <a:bodyPr/>
        <a:lstStyle/>
        <a:p>
          <a:r>
            <a:rPr lang="es-ES" dirty="0" smtClean="0"/>
            <a:t>Cambio de profesorado</a:t>
          </a:r>
          <a:endParaRPr lang="es-ES" dirty="0"/>
        </a:p>
      </dgm:t>
    </dgm:pt>
    <dgm:pt modelId="{217A6539-A6EA-4C75-B6FA-343B69FFF390}" type="parTrans" cxnId="{F640108C-7DDD-4652-98EC-ED03F0ADE8C8}">
      <dgm:prSet/>
      <dgm:spPr/>
      <dgm:t>
        <a:bodyPr/>
        <a:lstStyle/>
        <a:p>
          <a:endParaRPr lang="es-ES"/>
        </a:p>
      </dgm:t>
    </dgm:pt>
    <dgm:pt modelId="{B176637D-7F48-4F83-B68D-5E8B65E6A138}" type="sibTrans" cxnId="{F640108C-7DDD-4652-98EC-ED03F0ADE8C8}">
      <dgm:prSet/>
      <dgm:spPr/>
      <dgm:t>
        <a:bodyPr/>
        <a:lstStyle/>
        <a:p>
          <a:endParaRPr lang="es-ES"/>
        </a:p>
      </dgm:t>
    </dgm:pt>
    <dgm:pt modelId="{85D365D3-73CF-4A10-8C4A-19DB49388CE8}">
      <dgm:prSet phldrT="[Texto]" custT="1"/>
      <dgm:spPr/>
      <dgm:t>
        <a:bodyPr/>
        <a:lstStyle/>
        <a:p>
          <a:r>
            <a:rPr lang="es-ES" sz="1500" dirty="0" smtClean="0"/>
            <a:t>Distancia entre centros</a:t>
          </a:r>
          <a:endParaRPr lang="es-ES" sz="1500" dirty="0"/>
        </a:p>
      </dgm:t>
    </dgm:pt>
    <dgm:pt modelId="{CC1E1A90-FBE1-404E-873D-C00F2EE23B7B}" type="parTrans" cxnId="{FE4F3FC6-296D-4895-B452-6E003618E11A}">
      <dgm:prSet/>
      <dgm:spPr/>
      <dgm:t>
        <a:bodyPr/>
        <a:lstStyle/>
        <a:p>
          <a:endParaRPr lang="es-ES"/>
        </a:p>
      </dgm:t>
    </dgm:pt>
    <dgm:pt modelId="{9C2AA7BC-503D-4889-B182-A8A9DAEB5FB6}" type="sibTrans" cxnId="{FE4F3FC6-296D-4895-B452-6E003618E11A}">
      <dgm:prSet/>
      <dgm:spPr/>
      <dgm:t>
        <a:bodyPr/>
        <a:lstStyle/>
        <a:p>
          <a:endParaRPr lang="es-ES"/>
        </a:p>
      </dgm:t>
    </dgm:pt>
    <dgm:pt modelId="{6A2F7564-C2FE-4BCE-8E4F-ED3A40B47261}">
      <dgm:prSet phldrT="[Texto]" custT="1"/>
      <dgm:spPr/>
      <dgm:t>
        <a:bodyPr/>
        <a:lstStyle/>
        <a:p>
          <a:r>
            <a:rPr lang="es-ES" sz="1500" dirty="0" smtClean="0"/>
            <a:t>Imposición material CREA</a:t>
          </a:r>
          <a:endParaRPr lang="es-ES" sz="1500" dirty="0"/>
        </a:p>
      </dgm:t>
    </dgm:pt>
    <dgm:pt modelId="{197FC2DF-ABB2-498E-A3B1-1DFDDE931100}" type="parTrans" cxnId="{750E762C-84D6-4A0F-BA22-13086DF10C8E}">
      <dgm:prSet/>
      <dgm:spPr/>
      <dgm:t>
        <a:bodyPr/>
        <a:lstStyle/>
        <a:p>
          <a:endParaRPr lang="es-ES"/>
        </a:p>
      </dgm:t>
    </dgm:pt>
    <dgm:pt modelId="{10CD633B-AD4B-4B5A-808D-1064C34BE93B}" type="sibTrans" cxnId="{750E762C-84D6-4A0F-BA22-13086DF10C8E}">
      <dgm:prSet/>
      <dgm:spPr/>
      <dgm:t>
        <a:bodyPr/>
        <a:lstStyle/>
        <a:p>
          <a:endParaRPr lang="es-ES"/>
        </a:p>
      </dgm:t>
    </dgm:pt>
    <dgm:pt modelId="{67750DF0-CD98-486A-898F-4A68F11D61A7}">
      <dgm:prSet phldrT="[Texto]"/>
      <dgm:spPr/>
      <dgm:t>
        <a:bodyPr/>
        <a:lstStyle/>
        <a:p>
          <a:r>
            <a:rPr lang="es-ES" dirty="0" smtClean="0"/>
            <a:t>Conciencia crítica en el aula</a:t>
          </a:r>
          <a:endParaRPr lang="es-ES" dirty="0"/>
        </a:p>
      </dgm:t>
    </dgm:pt>
    <dgm:pt modelId="{485C36EF-67A1-4D60-8411-B66FFD98070A}" type="parTrans" cxnId="{CF1D7EDC-2599-43B9-BC6E-D7D32A5D8A8C}">
      <dgm:prSet/>
      <dgm:spPr/>
      <dgm:t>
        <a:bodyPr/>
        <a:lstStyle/>
        <a:p>
          <a:endParaRPr lang="es-ES"/>
        </a:p>
      </dgm:t>
    </dgm:pt>
    <dgm:pt modelId="{1A5A228F-813D-489C-B414-D5421142C858}" type="sibTrans" cxnId="{CF1D7EDC-2599-43B9-BC6E-D7D32A5D8A8C}">
      <dgm:prSet/>
      <dgm:spPr/>
      <dgm:t>
        <a:bodyPr/>
        <a:lstStyle/>
        <a:p>
          <a:endParaRPr lang="es-ES"/>
        </a:p>
      </dgm:t>
    </dgm:pt>
    <dgm:pt modelId="{254D8D0A-97E3-47E7-A659-F576D58D5AEC}">
      <dgm:prSet phldrT="[Texto]"/>
      <dgm:spPr/>
      <dgm:t>
        <a:bodyPr/>
        <a:lstStyle/>
        <a:p>
          <a:r>
            <a:rPr lang="es-ES" dirty="0" smtClean="0"/>
            <a:t>Ganas e implicación del equipo</a:t>
          </a:r>
          <a:endParaRPr lang="es-ES" dirty="0"/>
        </a:p>
      </dgm:t>
    </dgm:pt>
    <dgm:pt modelId="{9BDA4215-5E66-4EE8-809D-F54468205336}" type="parTrans" cxnId="{81F69B1B-764D-490E-9DB9-20A38CDBF1EF}">
      <dgm:prSet/>
      <dgm:spPr/>
      <dgm:t>
        <a:bodyPr/>
        <a:lstStyle/>
        <a:p>
          <a:endParaRPr lang="es-ES"/>
        </a:p>
      </dgm:t>
    </dgm:pt>
    <dgm:pt modelId="{68CD1E4D-0E79-4DF7-803C-CA61C059296C}" type="sibTrans" cxnId="{81F69B1B-764D-490E-9DB9-20A38CDBF1EF}">
      <dgm:prSet/>
      <dgm:spPr/>
      <dgm:t>
        <a:bodyPr/>
        <a:lstStyle/>
        <a:p>
          <a:endParaRPr lang="es-ES"/>
        </a:p>
      </dgm:t>
    </dgm:pt>
    <dgm:pt modelId="{CA450A78-60D2-406B-9CB8-F2D92862CBF4}" type="pres">
      <dgm:prSet presAssocID="{30D05DDF-2B74-47A4-8859-AE521E300E0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EA64D27-819C-4443-9AA2-8478AE85D3C2}" type="pres">
      <dgm:prSet presAssocID="{30D05DDF-2B74-47A4-8859-AE521E300E01}" presName="children" presStyleCnt="0"/>
      <dgm:spPr/>
    </dgm:pt>
    <dgm:pt modelId="{FD4C6431-515E-48F3-912A-FF8461F56931}" type="pres">
      <dgm:prSet presAssocID="{30D05DDF-2B74-47A4-8859-AE521E300E01}" presName="child1group" presStyleCnt="0"/>
      <dgm:spPr/>
    </dgm:pt>
    <dgm:pt modelId="{FDBC27F1-B3C8-4E83-860C-E5D5C4E75783}" type="pres">
      <dgm:prSet presAssocID="{30D05DDF-2B74-47A4-8859-AE521E300E01}" presName="child1" presStyleLbl="bgAcc1" presStyleIdx="0" presStyleCnt="4"/>
      <dgm:spPr/>
    </dgm:pt>
    <dgm:pt modelId="{59AC82B7-A12A-45E4-A181-41FEC25D0C5C}" type="pres">
      <dgm:prSet presAssocID="{30D05DDF-2B74-47A4-8859-AE521E300E01}" presName="child1Text" presStyleLbl="bgAcc1" presStyleIdx="0" presStyleCnt="4">
        <dgm:presLayoutVars>
          <dgm:bulletEnabled val="1"/>
        </dgm:presLayoutVars>
      </dgm:prSet>
      <dgm:spPr/>
    </dgm:pt>
    <dgm:pt modelId="{EA5955AF-1A07-4F92-AF7F-BDB0F0CDBB4C}" type="pres">
      <dgm:prSet presAssocID="{30D05DDF-2B74-47A4-8859-AE521E300E01}" presName="child2group" presStyleCnt="0"/>
      <dgm:spPr/>
    </dgm:pt>
    <dgm:pt modelId="{4D42391E-4643-414E-9C9A-D6E995B723AA}" type="pres">
      <dgm:prSet presAssocID="{30D05DDF-2B74-47A4-8859-AE521E300E01}" presName="child2" presStyleLbl="bgAcc1" presStyleIdx="1" presStyleCnt="4"/>
      <dgm:spPr/>
      <dgm:t>
        <a:bodyPr/>
        <a:lstStyle/>
        <a:p>
          <a:endParaRPr lang="es-ES"/>
        </a:p>
      </dgm:t>
    </dgm:pt>
    <dgm:pt modelId="{B8354E61-9E47-49C7-B478-243F0507AC40}" type="pres">
      <dgm:prSet presAssocID="{30D05DDF-2B74-47A4-8859-AE521E300E0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5B7337-238A-4AC0-AAEA-4D47EFB901F4}" type="pres">
      <dgm:prSet presAssocID="{30D05DDF-2B74-47A4-8859-AE521E300E01}" presName="child3group" presStyleCnt="0"/>
      <dgm:spPr/>
    </dgm:pt>
    <dgm:pt modelId="{3D21AE8A-1ACE-4F14-B893-EC11155CECF9}" type="pres">
      <dgm:prSet presAssocID="{30D05DDF-2B74-47A4-8859-AE521E300E01}" presName="child3" presStyleLbl="bgAcc1" presStyleIdx="2" presStyleCnt="4"/>
      <dgm:spPr/>
      <dgm:t>
        <a:bodyPr/>
        <a:lstStyle/>
        <a:p>
          <a:endParaRPr lang="es-ES"/>
        </a:p>
      </dgm:t>
    </dgm:pt>
    <dgm:pt modelId="{AEFC9507-2A68-448E-B08E-34DB43F7F611}" type="pres">
      <dgm:prSet presAssocID="{30D05DDF-2B74-47A4-8859-AE521E300E0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ACADC3-7EBC-4680-9708-DBE7569A3759}" type="pres">
      <dgm:prSet presAssocID="{30D05DDF-2B74-47A4-8859-AE521E300E01}" presName="child4group" presStyleCnt="0"/>
      <dgm:spPr/>
    </dgm:pt>
    <dgm:pt modelId="{88928973-62E2-410D-B06B-790BE05D9A4B}" type="pres">
      <dgm:prSet presAssocID="{30D05DDF-2B74-47A4-8859-AE521E300E01}" presName="child4" presStyleLbl="bgAcc1" presStyleIdx="3" presStyleCnt="4"/>
      <dgm:spPr/>
      <dgm:t>
        <a:bodyPr/>
        <a:lstStyle/>
        <a:p>
          <a:endParaRPr lang="es-ES"/>
        </a:p>
      </dgm:t>
    </dgm:pt>
    <dgm:pt modelId="{4BF2B077-93F6-4B14-83BA-920F2B4E9D4D}" type="pres">
      <dgm:prSet presAssocID="{30D05DDF-2B74-47A4-8859-AE521E300E0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CDFB0-F898-4029-83E9-FB3B796280EA}" type="pres">
      <dgm:prSet presAssocID="{30D05DDF-2B74-47A4-8859-AE521E300E01}" presName="childPlaceholder" presStyleCnt="0"/>
      <dgm:spPr/>
    </dgm:pt>
    <dgm:pt modelId="{D23C7148-5CF2-495E-ADE1-41FDEC00C884}" type="pres">
      <dgm:prSet presAssocID="{30D05DDF-2B74-47A4-8859-AE521E300E01}" presName="circle" presStyleCnt="0"/>
      <dgm:spPr/>
    </dgm:pt>
    <dgm:pt modelId="{4F90EB5B-4708-4E57-9B92-A1A9285CDDF4}" type="pres">
      <dgm:prSet presAssocID="{30D05DDF-2B74-47A4-8859-AE521E300E0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DE125-F81F-4E64-9947-21C8A0558516}" type="pres">
      <dgm:prSet presAssocID="{30D05DDF-2B74-47A4-8859-AE521E300E0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0EEF08-C235-4D20-83A1-0C5D2107E4C0}" type="pres">
      <dgm:prSet presAssocID="{30D05DDF-2B74-47A4-8859-AE521E300E0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CC83857-B2FF-4B7D-9967-E48B568ADD1B}" type="pres">
      <dgm:prSet presAssocID="{30D05DDF-2B74-47A4-8859-AE521E300E0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DC5C019-CAB8-4EBB-88F4-A3C6F4D697D4}" type="pres">
      <dgm:prSet presAssocID="{30D05DDF-2B74-47A4-8859-AE521E300E01}" presName="quadrantPlaceholder" presStyleCnt="0"/>
      <dgm:spPr/>
    </dgm:pt>
    <dgm:pt modelId="{BD26CA20-B5C2-4FD6-A27D-D1BAA90E63DD}" type="pres">
      <dgm:prSet presAssocID="{30D05DDF-2B74-47A4-8859-AE521E300E01}" presName="center1" presStyleLbl="fgShp" presStyleIdx="0" presStyleCnt="2"/>
      <dgm:spPr/>
    </dgm:pt>
    <dgm:pt modelId="{04FF5B7C-D45D-4575-AC35-F0BCAD3F25DA}" type="pres">
      <dgm:prSet presAssocID="{30D05DDF-2B74-47A4-8859-AE521E300E01}" presName="center2" presStyleLbl="fgShp" presStyleIdx="1" presStyleCnt="2"/>
      <dgm:spPr/>
    </dgm:pt>
  </dgm:ptLst>
  <dgm:cxnLst>
    <dgm:cxn modelId="{815AAEAE-B830-4BC9-804E-9872272E64CB}" type="presOf" srcId="{254D8D0A-97E3-47E7-A659-F576D58D5AEC}" destId="{AEFC9507-2A68-448E-B08E-34DB43F7F611}" srcOrd="1" destOrd="1" presId="urn:microsoft.com/office/officeart/2005/8/layout/cycle4"/>
    <dgm:cxn modelId="{81F69B1B-764D-490E-9DB9-20A38CDBF1EF}" srcId="{CD283DBF-9C06-4374-9DD0-6F3C12CFCB3A}" destId="{254D8D0A-97E3-47E7-A659-F576D58D5AEC}" srcOrd="1" destOrd="0" parTransId="{9BDA4215-5E66-4EE8-809D-F54468205336}" sibTransId="{68CD1E4D-0E79-4DF7-803C-CA61C059296C}"/>
    <dgm:cxn modelId="{A169E756-1D68-4B09-A09B-79E1D17AB2E5}" srcId="{6BF4801B-C901-413C-84C7-76A200627F8A}" destId="{3962E3D3-F412-405C-9C53-DF4B03562D7F}" srcOrd="0" destOrd="0" parTransId="{15798BD8-E6BE-4F49-9D32-E2C2654AC3BC}" sibTransId="{8D8796E5-054C-4BBB-8371-07E3E078FA9C}"/>
    <dgm:cxn modelId="{E892B7FE-5C70-4DAD-9C59-4717BD3D462C}" srcId="{30D05DDF-2B74-47A4-8859-AE521E300E01}" destId="{94ADB89D-3AAB-481F-99D5-6EAC10E93DC3}" srcOrd="1" destOrd="0" parTransId="{B72340C9-D0CB-4A7E-86B6-6C4638515647}" sibTransId="{F31190FA-10E9-41B3-A506-755448BBE132}"/>
    <dgm:cxn modelId="{2804997C-D175-4300-87A1-2C4078318DA3}" type="presOf" srcId="{3962E3D3-F412-405C-9C53-DF4B03562D7F}" destId="{4BF2B077-93F6-4B14-83BA-920F2B4E9D4D}" srcOrd="1" destOrd="0" presId="urn:microsoft.com/office/officeart/2005/8/layout/cycle4"/>
    <dgm:cxn modelId="{750E762C-84D6-4A0F-BA22-13086DF10C8E}" srcId="{C732680C-27BD-49F1-97E3-D6CE5F6FD0F3}" destId="{6A2F7564-C2FE-4BCE-8E4F-ED3A40B47261}" srcOrd="2" destOrd="0" parTransId="{197FC2DF-ABB2-498E-A3B1-1DFDDE931100}" sibTransId="{10CD633B-AD4B-4B5A-808D-1064C34BE93B}"/>
    <dgm:cxn modelId="{FF7318FE-56DF-4997-B539-EED3472D654C}" type="presOf" srcId="{85D365D3-73CF-4A10-8C4A-19DB49388CE8}" destId="{59AC82B7-A12A-45E4-A181-41FEC25D0C5C}" srcOrd="1" destOrd="1" presId="urn:microsoft.com/office/officeart/2005/8/layout/cycle4"/>
    <dgm:cxn modelId="{05EDBA27-FFA7-4796-ABD1-2D11B611AA16}" type="presOf" srcId="{94ADB89D-3AAB-481F-99D5-6EAC10E93DC3}" destId="{BF6DE125-F81F-4E64-9947-21C8A0558516}" srcOrd="0" destOrd="0" presId="urn:microsoft.com/office/officeart/2005/8/layout/cycle4"/>
    <dgm:cxn modelId="{E3342C01-CDA3-4CB9-BB03-83B4BBB6CBA5}" type="presOf" srcId="{67750DF0-CD98-486A-898F-4A68F11D61A7}" destId="{88928973-62E2-410D-B06B-790BE05D9A4B}" srcOrd="0" destOrd="1" presId="urn:microsoft.com/office/officeart/2005/8/layout/cycle4"/>
    <dgm:cxn modelId="{BCEE559B-E781-40A4-93FD-48A3D4FE9CB9}" type="presOf" srcId="{CD283DBF-9C06-4374-9DD0-6F3C12CFCB3A}" destId="{DD0EEF08-C235-4D20-83A1-0C5D2107E4C0}" srcOrd="0" destOrd="0" presId="urn:microsoft.com/office/officeart/2005/8/layout/cycle4"/>
    <dgm:cxn modelId="{F640108C-7DDD-4652-98EC-ED03F0ADE8C8}" srcId="{94ADB89D-3AAB-481F-99D5-6EAC10E93DC3}" destId="{98B7CCD6-41BE-4279-ACBD-21EB28C86C2C}" srcOrd="1" destOrd="0" parTransId="{217A6539-A6EA-4C75-B6FA-343B69FFF390}" sibTransId="{B176637D-7F48-4F83-B68D-5E8B65E6A138}"/>
    <dgm:cxn modelId="{3A065D65-26FA-4729-933B-680D62D3D9D0}" type="presOf" srcId="{C732680C-27BD-49F1-97E3-D6CE5F6FD0F3}" destId="{4F90EB5B-4708-4E57-9B92-A1A9285CDDF4}" srcOrd="0" destOrd="0" presId="urn:microsoft.com/office/officeart/2005/8/layout/cycle4"/>
    <dgm:cxn modelId="{0D3BAD25-4200-4AA3-A81B-99055057A21B}" srcId="{94ADB89D-3AAB-481F-99D5-6EAC10E93DC3}" destId="{49B972D8-A65E-4812-9481-9A48FCF9A0CA}" srcOrd="0" destOrd="0" parTransId="{B94B6A62-B226-4776-8FD0-3339285D2AB2}" sibTransId="{99E85E64-72C3-4242-9F97-68A328F2B9C3}"/>
    <dgm:cxn modelId="{D50B5378-D73C-4862-A102-674306E60543}" srcId="{30D05DDF-2B74-47A4-8859-AE521E300E01}" destId="{C732680C-27BD-49F1-97E3-D6CE5F6FD0F3}" srcOrd="0" destOrd="0" parTransId="{20773799-57AD-40E8-BCCD-14A6A4AC592C}" sibTransId="{9F4E1D6F-6613-4C1B-84DA-A220F4FBDF7C}"/>
    <dgm:cxn modelId="{40A5E5F8-DA26-4069-9198-EEBEC48BD141}" type="presOf" srcId="{DBB66FC6-C903-4E8D-8DC7-88C0F0234DF4}" destId="{AEFC9507-2A68-448E-B08E-34DB43F7F611}" srcOrd="1" destOrd="0" presId="urn:microsoft.com/office/officeart/2005/8/layout/cycle4"/>
    <dgm:cxn modelId="{EB595C8D-92C4-48E4-ADF6-841748CBF454}" srcId="{C732680C-27BD-49F1-97E3-D6CE5F6FD0F3}" destId="{7F84ACAF-4735-40D0-AF78-813397CF6CB5}" srcOrd="0" destOrd="0" parTransId="{737B79C5-0956-46B8-8D23-A84CE4C92D12}" sibTransId="{A77C6E4D-5241-4B60-966C-A9CC3B0CED6A}"/>
    <dgm:cxn modelId="{4AA58E4A-3BEC-47AE-9032-8AFA755B17C7}" type="presOf" srcId="{49B972D8-A65E-4812-9481-9A48FCF9A0CA}" destId="{B8354E61-9E47-49C7-B478-243F0507AC40}" srcOrd="1" destOrd="0" presId="urn:microsoft.com/office/officeart/2005/8/layout/cycle4"/>
    <dgm:cxn modelId="{E76D50C1-11CB-48FF-876D-67D0E5CF25AF}" type="presOf" srcId="{49B972D8-A65E-4812-9481-9A48FCF9A0CA}" destId="{4D42391E-4643-414E-9C9A-D6E995B723AA}" srcOrd="0" destOrd="0" presId="urn:microsoft.com/office/officeart/2005/8/layout/cycle4"/>
    <dgm:cxn modelId="{F91B2E4E-616E-4631-892A-3EA8F6A9AA8A}" srcId="{30D05DDF-2B74-47A4-8859-AE521E300E01}" destId="{6BF4801B-C901-413C-84C7-76A200627F8A}" srcOrd="3" destOrd="0" parTransId="{77E22191-695C-453C-B3F4-7679E9BF3F62}" sibTransId="{571E6755-28F0-4C5D-92E5-D6E84D556405}"/>
    <dgm:cxn modelId="{E39DA0FB-D075-445F-BA59-9D75C9ADEA4E}" type="presOf" srcId="{67750DF0-CD98-486A-898F-4A68F11D61A7}" destId="{4BF2B077-93F6-4B14-83BA-920F2B4E9D4D}" srcOrd="1" destOrd="1" presId="urn:microsoft.com/office/officeart/2005/8/layout/cycle4"/>
    <dgm:cxn modelId="{0868A52F-6120-4EE6-828A-FF231CFA18D6}" type="presOf" srcId="{7F84ACAF-4735-40D0-AF78-813397CF6CB5}" destId="{FDBC27F1-B3C8-4E83-860C-E5D5C4E75783}" srcOrd="0" destOrd="0" presId="urn:microsoft.com/office/officeart/2005/8/layout/cycle4"/>
    <dgm:cxn modelId="{6238D4C2-8C40-4FDB-9D87-DDD239F6C449}" type="presOf" srcId="{6A2F7564-C2FE-4BCE-8E4F-ED3A40B47261}" destId="{59AC82B7-A12A-45E4-A181-41FEC25D0C5C}" srcOrd="1" destOrd="2" presId="urn:microsoft.com/office/officeart/2005/8/layout/cycle4"/>
    <dgm:cxn modelId="{D61990B3-DA85-45B6-A563-8F00E3095D43}" type="presOf" srcId="{DBB66FC6-C903-4E8D-8DC7-88C0F0234DF4}" destId="{3D21AE8A-1ACE-4F14-B893-EC11155CECF9}" srcOrd="0" destOrd="0" presId="urn:microsoft.com/office/officeart/2005/8/layout/cycle4"/>
    <dgm:cxn modelId="{F9FE3E88-3B57-4749-95D4-D08DE85F4829}" type="presOf" srcId="{6A2F7564-C2FE-4BCE-8E4F-ED3A40B47261}" destId="{FDBC27F1-B3C8-4E83-860C-E5D5C4E75783}" srcOrd="0" destOrd="2" presId="urn:microsoft.com/office/officeart/2005/8/layout/cycle4"/>
    <dgm:cxn modelId="{13F874EF-CA67-41A4-B6D0-994F14F98AA3}" type="presOf" srcId="{6BF4801B-C901-413C-84C7-76A200627F8A}" destId="{4CC83857-B2FF-4B7D-9967-E48B568ADD1B}" srcOrd="0" destOrd="0" presId="urn:microsoft.com/office/officeart/2005/8/layout/cycle4"/>
    <dgm:cxn modelId="{69801960-29F3-4EB6-9452-833A5070B243}" type="presOf" srcId="{98B7CCD6-41BE-4279-ACBD-21EB28C86C2C}" destId="{B8354E61-9E47-49C7-B478-243F0507AC40}" srcOrd="1" destOrd="1" presId="urn:microsoft.com/office/officeart/2005/8/layout/cycle4"/>
    <dgm:cxn modelId="{AAECE8A6-A143-48D5-B6D0-5084357B1E64}" type="presOf" srcId="{85D365D3-73CF-4A10-8C4A-19DB49388CE8}" destId="{FDBC27F1-B3C8-4E83-860C-E5D5C4E75783}" srcOrd="0" destOrd="1" presId="urn:microsoft.com/office/officeart/2005/8/layout/cycle4"/>
    <dgm:cxn modelId="{89C1A7F7-80E5-41A7-95D7-CD38201C7B6C}" type="presOf" srcId="{3962E3D3-F412-405C-9C53-DF4B03562D7F}" destId="{88928973-62E2-410D-B06B-790BE05D9A4B}" srcOrd="0" destOrd="0" presId="urn:microsoft.com/office/officeart/2005/8/layout/cycle4"/>
    <dgm:cxn modelId="{2DB020DE-46E7-4237-AD46-A18C14EBE0E3}" type="presOf" srcId="{30D05DDF-2B74-47A4-8859-AE521E300E01}" destId="{CA450A78-60D2-406B-9CB8-F2D92862CBF4}" srcOrd="0" destOrd="0" presId="urn:microsoft.com/office/officeart/2005/8/layout/cycle4"/>
    <dgm:cxn modelId="{D953DFCC-CD35-47A9-9D10-AA7B74295524}" type="presOf" srcId="{254D8D0A-97E3-47E7-A659-F576D58D5AEC}" destId="{3D21AE8A-1ACE-4F14-B893-EC11155CECF9}" srcOrd="0" destOrd="1" presId="urn:microsoft.com/office/officeart/2005/8/layout/cycle4"/>
    <dgm:cxn modelId="{E0966510-361D-4C48-A7B8-36837FA0B3DD}" type="presOf" srcId="{7F84ACAF-4735-40D0-AF78-813397CF6CB5}" destId="{59AC82B7-A12A-45E4-A181-41FEC25D0C5C}" srcOrd="1" destOrd="0" presId="urn:microsoft.com/office/officeart/2005/8/layout/cycle4"/>
    <dgm:cxn modelId="{CF1D7EDC-2599-43B9-BC6E-D7D32A5D8A8C}" srcId="{6BF4801B-C901-413C-84C7-76A200627F8A}" destId="{67750DF0-CD98-486A-898F-4A68F11D61A7}" srcOrd="1" destOrd="0" parTransId="{485C36EF-67A1-4D60-8411-B66FFD98070A}" sibTransId="{1A5A228F-813D-489C-B414-D5421142C858}"/>
    <dgm:cxn modelId="{85C5FA63-7FFC-464C-A1D8-8B406860F30D}" srcId="{30D05DDF-2B74-47A4-8859-AE521E300E01}" destId="{CD283DBF-9C06-4374-9DD0-6F3C12CFCB3A}" srcOrd="2" destOrd="0" parTransId="{5EA5CCEB-1216-4E59-8B6C-4A18047A7645}" sibTransId="{74BC3748-F4F5-467D-BD7F-C149B15C2F97}"/>
    <dgm:cxn modelId="{FE4F3FC6-296D-4895-B452-6E003618E11A}" srcId="{C732680C-27BD-49F1-97E3-D6CE5F6FD0F3}" destId="{85D365D3-73CF-4A10-8C4A-19DB49388CE8}" srcOrd="1" destOrd="0" parTransId="{CC1E1A90-FBE1-404E-873D-C00F2EE23B7B}" sibTransId="{9C2AA7BC-503D-4889-B182-A8A9DAEB5FB6}"/>
    <dgm:cxn modelId="{3AF8FBCE-0169-47E6-8F79-F3DFEA16294B}" type="presOf" srcId="{98B7CCD6-41BE-4279-ACBD-21EB28C86C2C}" destId="{4D42391E-4643-414E-9C9A-D6E995B723AA}" srcOrd="0" destOrd="1" presId="urn:microsoft.com/office/officeart/2005/8/layout/cycle4"/>
    <dgm:cxn modelId="{CCE12823-8085-4266-A506-3C5405240840}" srcId="{CD283DBF-9C06-4374-9DD0-6F3C12CFCB3A}" destId="{DBB66FC6-C903-4E8D-8DC7-88C0F0234DF4}" srcOrd="0" destOrd="0" parTransId="{AE95B159-FCD5-4AB4-B8C4-BC05F934C62B}" sibTransId="{A0A997FD-7A67-444B-9969-BF5221A4DAB9}"/>
    <dgm:cxn modelId="{9D831267-9C83-40B4-ADE7-202279E3AADE}" type="presParOf" srcId="{CA450A78-60D2-406B-9CB8-F2D92862CBF4}" destId="{1EA64D27-819C-4443-9AA2-8478AE85D3C2}" srcOrd="0" destOrd="0" presId="urn:microsoft.com/office/officeart/2005/8/layout/cycle4"/>
    <dgm:cxn modelId="{19F22153-D19E-4D30-B41A-31A8658A1938}" type="presParOf" srcId="{1EA64D27-819C-4443-9AA2-8478AE85D3C2}" destId="{FD4C6431-515E-48F3-912A-FF8461F56931}" srcOrd="0" destOrd="0" presId="urn:microsoft.com/office/officeart/2005/8/layout/cycle4"/>
    <dgm:cxn modelId="{0C5E4C2D-1620-45BB-B0FB-742F4DAA82C1}" type="presParOf" srcId="{FD4C6431-515E-48F3-912A-FF8461F56931}" destId="{FDBC27F1-B3C8-4E83-860C-E5D5C4E75783}" srcOrd="0" destOrd="0" presId="urn:microsoft.com/office/officeart/2005/8/layout/cycle4"/>
    <dgm:cxn modelId="{030B5FB5-FE18-445A-A4E4-D6AC9C68638D}" type="presParOf" srcId="{FD4C6431-515E-48F3-912A-FF8461F56931}" destId="{59AC82B7-A12A-45E4-A181-41FEC25D0C5C}" srcOrd="1" destOrd="0" presId="urn:microsoft.com/office/officeart/2005/8/layout/cycle4"/>
    <dgm:cxn modelId="{070F647C-3BF7-40EA-AF86-35FEEC92A26A}" type="presParOf" srcId="{1EA64D27-819C-4443-9AA2-8478AE85D3C2}" destId="{EA5955AF-1A07-4F92-AF7F-BDB0F0CDBB4C}" srcOrd="1" destOrd="0" presId="urn:microsoft.com/office/officeart/2005/8/layout/cycle4"/>
    <dgm:cxn modelId="{D2327387-39AC-4399-9D21-7CD17AEECBC6}" type="presParOf" srcId="{EA5955AF-1A07-4F92-AF7F-BDB0F0CDBB4C}" destId="{4D42391E-4643-414E-9C9A-D6E995B723AA}" srcOrd="0" destOrd="0" presId="urn:microsoft.com/office/officeart/2005/8/layout/cycle4"/>
    <dgm:cxn modelId="{318BC088-5622-4CC9-A52F-978879481771}" type="presParOf" srcId="{EA5955AF-1A07-4F92-AF7F-BDB0F0CDBB4C}" destId="{B8354E61-9E47-49C7-B478-243F0507AC40}" srcOrd="1" destOrd="0" presId="urn:microsoft.com/office/officeart/2005/8/layout/cycle4"/>
    <dgm:cxn modelId="{3AC72DFC-5F40-4955-B240-5FC8F91EF06E}" type="presParOf" srcId="{1EA64D27-819C-4443-9AA2-8478AE85D3C2}" destId="{0E5B7337-238A-4AC0-AAEA-4D47EFB901F4}" srcOrd="2" destOrd="0" presId="urn:microsoft.com/office/officeart/2005/8/layout/cycle4"/>
    <dgm:cxn modelId="{485A220F-AD2F-4D4D-8103-4EC1B5FEEE16}" type="presParOf" srcId="{0E5B7337-238A-4AC0-AAEA-4D47EFB901F4}" destId="{3D21AE8A-1ACE-4F14-B893-EC11155CECF9}" srcOrd="0" destOrd="0" presId="urn:microsoft.com/office/officeart/2005/8/layout/cycle4"/>
    <dgm:cxn modelId="{A3344BCA-BD40-408B-B17C-0A7471DFA799}" type="presParOf" srcId="{0E5B7337-238A-4AC0-AAEA-4D47EFB901F4}" destId="{AEFC9507-2A68-448E-B08E-34DB43F7F611}" srcOrd="1" destOrd="0" presId="urn:microsoft.com/office/officeart/2005/8/layout/cycle4"/>
    <dgm:cxn modelId="{09D5DC2A-F421-4196-A64E-4A6B1C9ADA00}" type="presParOf" srcId="{1EA64D27-819C-4443-9AA2-8478AE85D3C2}" destId="{F9ACADC3-7EBC-4680-9708-DBE7569A3759}" srcOrd="3" destOrd="0" presId="urn:microsoft.com/office/officeart/2005/8/layout/cycle4"/>
    <dgm:cxn modelId="{4D4424C6-5C00-4A99-B405-A60844BCF2DD}" type="presParOf" srcId="{F9ACADC3-7EBC-4680-9708-DBE7569A3759}" destId="{88928973-62E2-410D-B06B-790BE05D9A4B}" srcOrd="0" destOrd="0" presId="urn:microsoft.com/office/officeart/2005/8/layout/cycle4"/>
    <dgm:cxn modelId="{348C754C-3459-47FC-913E-6B5F5A44AE49}" type="presParOf" srcId="{F9ACADC3-7EBC-4680-9708-DBE7569A3759}" destId="{4BF2B077-93F6-4B14-83BA-920F2B4E9D4D}" srcOrd="1" destOrd="0" presId="urn:microsoft.com/office/officeart/2005/8/layout/cycle4"/>
    <dgm:cxn modelId="{FA8E2F47-6FAC-4A7C-901E-F6B028B8920B}" type="presParOf" srcId="{1EA64D27-819C-4443-9AA2-8478AE85D3C2}" destId="{879CDFB0-F898-4029-83E9-FB3B796280EA}" srcOrd="4" destOrd="0" presId="urn:microsoft.com/office/officeart/2005/8/layout/cycle4"/>
    <dgm:cxn modelId="{1C56222F-85CD-422D-8B5F-8FA46F2CD34E}" type="presParOf" srcId="{CA450A78-60D2-406B-9CB8-F2D92862CBF4}" destId="{D23C7148-5CF2-495E-ADE1-41FDEC00C884}" srcOrd="1" destOrd="0" presId="urn:microsoft.com/office/officeart/2005/8/layout/cycle4"/>
    <dgm:cxn modelId="{2719DB93-90D5-4632-8E58-E538A0F3B22E}" type="presParOf" srcId="{D23C7148-5CF2-495E-ADE1-41FDEC00C884}" destId="{4F90EB5B-4708-4E57-9B92-A1A9285CDDF4}" srcOrd="0" destOrd="0" presId="urn:microsoft.com/office/officeart/2005/8/layout/cycle4"/>
    <dgm:cxn modelId="{51618B77-B1CE-4688-9914-60CBECBC3FE0}" type="presParOf" srcId="{D23C7148-5CF2-495E-ADE1-41FDEC00C884}" destId="{BF6DE125-F81F-4E64-9947-21C8A0558516}" srcOrd="1" destOrd="0" presId="urn:microsoft.com/office/officeart/2005/8/layout/cycle4"/>
    <dgm:cxn modelId="{93A52F1E-BCC6-4862-84AF-6C1B5E92C3ED}" type="presParOf" srcId="{D23C7148-5CF2-495E-ADE1-41FDEC00C884}" destId="{DD0EEF08-C235-4D20-83A1-0C5D2107E4C0}" srcOrd="2" destOrd="0" presId="urn:microsoft.com/office/officeart/2005/8/layout/cycle4"/>
    <dgm:cxn modelId="{54E79E93-7C9E-45DD-A40E-AF95634D1207}" type="presParOf" srcId="{D23C7148-5CF2-495E-ADE1-41FDEC00C884}" destId="{4CC83857-B2FF-4B7D-9967-E48B568ADD1B}" srcOrd="3" destOrd="0" presId="urn:microsoft.com/office/officeart/2005/8/layout/cycle4"/>
    <dgm:cxn modelId="{D63A2C6A-4655-4281-B0FE-8C85887DF6DC}" type="presParOf" srcId="{D23C7148-5CF2-495E-ADE1-41FDEC00C884}" destId="{6DC5C019-CAB8-4EBB-88F4-A3C6F4D697D4}" srcOrd="4" destOrd="0" presId="urn:microsoft.com/office/officeart/2005/8/layout/cycle4"/>
    <dgm:cxn modelId="{6930B64F-BF53-4786-B2B7-AC01097460B2}" type="presParOf" srcId="{CA450A78-60D2-406B-9CB8-F2D92862CBF4}" destId="{BD26CA20-B5C2-4FD6-A27D-D1BAA90E63DD}" srcOrd="2" destOrd="0" presId="urn:microsoft.com/office/officeart/2005/8/layout/cycle4"/>
    <dgm:cxn modelId="{CA8E37E2-2E54-41ED-97A6-91EDDA14D198}" type="presParOf" srcId="{CA450A78-60D2-406B-9CB8-F2D92862CBF4}" destId="{04FF5B7C-D45D-4575-AC35-F0BCAD3F25D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DC0BD-E996-4E9A-B17E-52497F7F8033}">
      <dsp:nvSpPr>
        <dsp:cNvPr id="0" name=""/>
        <dsp:cNvSpPr/>
      </dsp:nvSpPr>
      <dsp:spPr>
        <a:xfrm>
          <a:off x="4237690" y="4568182"/>
          <a:ext cx="269278" cy="76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39" y="0"/>
              </a:lnTo>
              <a:lnTo>
                <a:pt x="134639" y="769660"/>
              </a:lnTo>
              <a:lnTo>
                <a:pt x="269278" y="7696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51944" y="4932628"/>
        <a:ext cx="40770" cy="40770"/>
      </dsp:txXfrm>
    </dsp:sp>
    <dsp:sp modelId="{CB00BF03-A1C9-477E-9A73-B5308007C33A}">
      <dsp:nvSpPr>
        <dsp:cNvPr id="0" name=""/>
        <dsp:cNvSpPr/>
      </dsp:nvSpPr>
      <dsp:spPr>
        <a:xfrm>
          <a:off x="4237690" y="4568182"/>
          <a:ext cx="269278" cy="256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39" y="0"/>
              </a:lnTo>
              <a:lnTo>
                <a:pt x="134639" y="256553"/>
              </a:lnTo>
              <a:lnTo>
                <a:pt x="269278" y="2565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63031" y="4687161"/>
        <a:ext cx="18596" cy="18596"/>
      </dsp:txXfrm>
    </dsp:sp>
    <dsp:sp modelId="{2CAA6E58-8CB6-4245-B37B-97977437476D}">
      <dsp:nvSpPr>
        <dsp:cNvPr id="0" name=""/>
        <dsp:cNvSpPr/>
      </dsp:nvSpPr>
      <dsp:spPr>
        <a:xfrm>
          <a:off x="4237690" y="4311629"/>
          <a:ext cx="269278" cy="256553"/>
        </a:xfrm>
        <a:custGeom>
          <a:avLst/>
          <a:gdLst/>
          <a:ahLst/>
          <a:cxnLst/>
          <a:rect l="0" t="0" r="0" b="0"/>
          <a:pathLst>
            <a:path>
              <a:moveTo>
                <a:pt x="0" y="256553"/>
              </a:moveTo>
              <a:lnTo>
                <a:pt x="134639" y="256553"/>
              </a:lnTo>
              <a:lnTo>
                <a:pt x="134639" y="0"/>
              </a:lnTo>
              <a:lnTo>
                <a:pt x="2692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63031" y="4430607"/>
        <a:ext cx="18596" cy="18596"/>
      </dsp:txXfrm>
    </dsp:sp>
    <dsp:sp modelId="{6F3C9433-9A9E-4A25-A7D9-172029A140CB}">
      <dsp:nvSpPr>
        <dsp:cNvPr id="0" name=""/>
        <dsp:cNvSpPr/>
      </dsp:nvSpPr>
      <dsp:spPr>
        <a:xfrm>
          <a:off x="4237690" y="3798522"/>
          <a:ext cx="269278" cy="769660"/>
        </a:xfrm>
        <a:custGeom>
          <a:avLst/>
          <a:gdLst/>
          <a:ahLst/>
          <a:cxnLst/>
          <a:rect l="0" t="0" r="0" b="0"/>
          <a:pathLst>
            <a:path>
              <a:moveTo>
                <a:pt x="0" y="769660"/>
              </a:moveTo>
              <a:lnTo>
                <a:pt x="134639" y="769660"/>
              </a:lnTo>
              <a:lnTo>
                <a:pt x="134639" y="0"/>
              </a:lnTo>
              <a:lnTo>
                <a:pt x="2692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51944" y="4162967"/>
        <a:ext cx="40770" cy="40770"/>
      </dsp:txXfrm>
    </dsp:sp>
    <dsp:sp modelId="{2AFA331D-BDFA-4B49-B38F-27C974FAA939}">
      <dsp:nvSpPr>
        <dsp:cNvPr id="0" name=""/>
        <dsp:cNvSpPr/>
      </dsp:nvSpPr>
      <dsp:spPr>
        <a:xfrm>
          <a:off x="2622019" y="2644031"/>
          <a:ext cx="269278" cy="192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39" y="0"/>
              </a:lnTo>
              <a:lnTo>
                <a:pt x="134639" y="1924151"/>
              </a:lnTo>
              <a:lnTo>
                <a:pt x="269278" y="19241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708085" y="3557534"/>
        <a:ext cx="97145" cy="97145"/>
      </dsp:txXfrm>
    </dsp:sp>
    <dsp:sp modelId="{C297D02B-4DEE-46F6-A9AD-1DA5FDFBE856}">
      <dsp:nvSpPr>
        <dsp:cNvPr id="0" name=""/>
        <dsp:cNvSpPr/>
      </dsp:nvSpPr>
      <dsp:spPr>
        <a:xfrm>
          <a:off x="4237690" y="2515754"/>
          <a:ext cx="269278" cy="76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39" y="0"/>
              </a:lnTo>
              <a:lnTo>
                <a:pt x="134639" y="769660"/>
              </a:lnTo>
              <a:lnTo>
                <a:pt x="269278" y="7696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51944" y="2880199"/>
        <a:ext cx="40770" cy="40770"/>
      </dsp:txXfrm>
    </dsp:sp>
    <dsp:sp modelId="{F2AAE26A-7D0B-495D-903A-183D98E850FF}">
      <dsp:nvSpPr>
        <dsp:cNvPr id="0" name=""/>
        <dsp:cNvSpPr/>
      </dsp:nvSpPr>
      <dsp:spPr>
        <a:xfrm>
          <a:off x="4237690" y="2515754"/>
          <a:ext cx="269278" cy="256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39" y="0"/>
              </a:lnTo>
              <a:lnTo>
                <a:pt x="134639" y="256553"/>
              </a:lnTo>
              <a:lnTo>
                <a:pt x="269278" y="2565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63031" y="2634733"/>
        <a:ext cx="18596" cy="18596"/>
      </dsp:txXfrm>
    </dsp:sp>
    <dsp:sp modelId="{C3C90D66-8261-4719-ACAA-8DD6BD8C2C08}">
      <dsp:nvSpPr>
        <dsp:cNvPr id="0" name=""/>
        <dsp:cNvSpPr/>
      </dsp:nvSpPr>
      <dsp:spPr>
        <a:xfrm>
          <a:off x="4237690" y="2259200"/>
          <a:ext cx="269278" cy="256553"/>
        </a:xfrm>
        <a:custGeom>
          <a:avLst/>
          <a:gdLst/>
          <a:ahLst/>
          <a:cxnLst/>
          <a:rect l="0" t="0" r="0" b="0"/>
          <a:pathLst>
            <a:path>
              <a:moveTo>
                <a:pt x="0" y="256553"/>
              </a:moveTo>
              <a:lnTo>
                <a:pt x="134639" y="256553"/>
              </a:lnTo>
              <a:lnTo>
                <a:pt x="134639" y="0"/>
              </a:lnTo>
              <a:lnTo>
                <a:pt x="2692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63031" y="2378179"/>
        <a:ext cx="18596" cy="18596"/>
      </dsp:txXfrm>
    </dsp:sp>
    <dsp:sp modelId="{9F131182-CF56-46C5-9504-AF434F54E1E2}">
      <dsp:nvSpPr>
        <dsp:cNvPr id="0" name=""/>
        <dsp:cNvSpPr/>
      </dsp:nvSpPr>
      <dsp:spPr>
        <a:xfrm>
          <a:off x="4237690" y="1746093"/>
          <a:ext cx="269278" cy="769660"/>
        </a:xfrm>
        <a:custGeom>
          <a:avLst/>
          <a:gdLst/>
          <a:ahLst/>
          <a:cxnLst/>
          <a:rect l="0" t="0" r="0" b="0"/>
          <a:pathLst>
            <a:path>
              <a:moveTo>
                <a:pt x="0" y="769660"/>
              </a:moveTo>
              <a:lnTo>
                <a:pt x="134639" y="769660"/>
              </a:lnTo>
              <a:lnTo>
                <a:pt x="134639" y="0"/>
              </a:lnTo>
              <a:lnTo>
                <a:pt x="2692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51944" y="2110538"/>
        <a:ext cx="40770" cy="40770"/>
      </dsp:txXfrm>
    </dsp:sp>
    <dsp:sp modelId="{86813385-02CB-48C4-83E2-0E7F1401E100}">
      <dsp:nvSpPr>
        <dsp:cNvPr id="0" name=""/>
        <dsp:cNvSpPr/>
      </dsp:nvSpPr>
      <dsp:spPr>
        <a:xfrm>
          <a:off x="2622019" y="2515754"/>
          <a:ext cx="269278" cy="128276"/>
        </a:xfrm>
        <a:custGeom>
          <a:avLst/>
          <a:gdLst/>
          <a:ahLst/>
          <a:cxnLst/>
          <a:rect l="0" t="0" r="0" b="0"/>
          <a:pathLst>
            <a:path>
              <a:moveTo>
                <a:pt x="0" y="128276"/>
              </a:moveTo>
              <a:lnTo>
                <a:pt x="134639" y="128276"/>
              </a:lnTo>
              <a:lnTo>
                <a:pt x="134639" y="0"/>
              </a:lnTo>
              <a:lnTo>
                <a:pt x="26927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49201" y="2572436"/>
        <a:ext cx="14913" cy="14913"/>
      </dsp:txXfrm>
    </dsp:sp>
    <dsp:sp modelId="{E7E96882-638E-42B1-A5D2-ED3B51599048}">
      <dsp:nvSpPr>
        <dsp:cNvPr id="0" name=""/>
        <dsp:cNvSpPr/>
      </dsp:nvSpPr>
      <dsp:spPr>
        <a:xfrm>
          <a:off x="4237690" y="719879"/>
          <a:ext cx="269278" cy="51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39" y="0"/>
              </a:lnTo>
              <a:lnTo>
                <a:pt x="134639" y="513107"/>
              </a:lnTo>
              <a:lnTo>
                <a:pt x="269278" y="5131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57843" y="961946"/>
        <a:ext cx="28973" cy="28973"/>
      </dsp:txXfrm>
    </dsp:sp>
    <dsp:sp modelId="{412AE370-9886-4842-A53B-19BD2410854E}">
      <dsp:nvSpPr>
        <dsp:cNvPr id="0" name=""/>
        <dsp:cNvSpPr/>
      </dsp:nvSpPr>
      <dsp:spPr>
        <a:xfrm>
          <a:off x="4237690" y="674159"/>
          <a:ext cx="269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278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65598" y="713147"/>
        <a:ext cx="13463" cy="13463"/>
      </dsp:txXfrm>
    </dsp:sp>
    <dsp:sp modelId="{48448CDB-4830-44C7-8F90-E45CA0909264}">
      <dsp:nvSpPr>
        <dsp:cNvPr id="0" name=""/>
        <dsp:cNvSpPr/>
      </dsp:nvSpPr>
      <dsp:spPr>
        <a:xfrm>
          <a:off x="4237690" y="206772"/>
          <a:ext cx="269278" cy="513107"/>
        </a:xfrm>
        <a:custGeom>
          <a:avLst/>
          <a:gdLst/>
          <a:ahLst/>
          <a:cxnLst/>
          <a:rect l="0" t="0" r="0" b="0"/>
          <a:pathLst>
            <a:path>
              <a:moveTo>
                <a:pt x="0" y="513107"/>
              </a:moveTo>
              <a:lnTo>
                <a:pt x="134639" y="513107"/>
              </a:lnTo>
              <a:lnTo>
                <a:pt x="134639" y="0"/>
              </a:lnTo>
              <a:lnTo>
                <a:pt x="26927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57843" y="448839"/>
        <a:ext cx="28973" cy="28973"/>
      </dsp:txXfrm>
    </dsp:sp>
    <dsp:sp modelId="{6E85BBD2-C453-49D6-A73B-6F21D5C2D33A}">
      <dsp:nvSpPr>
        <dsp:cNvPr id="0" name=""/>
        <dsp:cNvSpPr/>
      </dsp:nvSpPr>
      <dsp:spPr>
        <a:xfrm>
          <a:off x="2622019" y="719879"/>
          <a:ext cx="269278" cy="1924151"/>
        </a:xfrm>
        <a:custGeom>
          <a:avLst/>
          <a:gdLst/>
          <a:ahLst/>
          <a:cxnLst/>
          <a:rect l="0" t="0" r="0" b="0"/>
          <a:pathLst>
            <a:path>
              <a:moveTo>
                <a:pt x="0" y="1924151"/>
              </a:moveTo>
              <a:lnTo>
                <a:pt x="134639" y="1924151"/>
              </a:lnTo>
              <a:lnTo>
                <a:pt x="134639" y="0"/>
              </a:lnTo>
              <a:lnTo>
                <a:pt x="26927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708085" y="1633382"/>
        <a:ext cx="97145" cy="97145"/>
      </dsp:txXfrm>
    </dsp:sp>
    <dsp:sp modelId="{161E6554-57AE-4B09-8651-A00B7CCC2403}">
      <dsp:nvSpPr>
        <dsp:cNvPr id="0" name=""/>
        <dsp:cNvSpPr/>
      </dsp:nvSpPr>
      <dsp:spPr>
        <a:xfrm rot="16200000">
          <a:off x="1336550" y="2438788"/>
          <a:ext cx="2160450" cy="4104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Clara: </a:t>
          </a:r>
          <a:r>
            <a:rPr lang="es-ES" sz="1700" kern="1200" dirty="0" err="1" smtClean="0"/>
            <a:t>Zufre</a:t>
          </a:r>
          <a:r>
            <a:rPr lang="es-ES" sz="1700" kern="1200" dirty="0" smtClean="0"/>
            <a:t> e Higuera</a:t>
          </a:r>
          <a:endParaRPr lang="es-ES" sz="1700" kern="1200" dirty="0"/>
        </a:p>
      </dsp:txBody>
      <dsp:txXfrm>
        <a:off x="1336550" y="2438788"/>
        <a:ext cx="2160450" cy="410485"/>
      </dsp:txXfrm>
    </dsp:sp>
    <dsp:sp modelId="{31980F76-4784-42DB-9800-B56C838C6D4C}">
      <dsp:nvSpPr>
        <dsp:cNvPr id="0" name=""/>
        <dsp:cNvSpPr/>
      </dsp:nvSpPr>
      <dsp:spPr>
        <a:xfrm>
          <a:off x="2891297" y="514636"/>
          <a:ext cx="1346393" cy="4104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Kiko</a:t>
          </a:r>
          <a:endParaRPr lang="es-ES" sz="1500" kern="1200" dirty="0"/>
        </a:p>
      </dsp:txBody>
      <dsp:txXfrm>
        <a:off x="2891297" y="514636"/>
        <a:ext cx="1346393" cy="410485"/>
      </dsp:txXfrm>
    </dsp:sp>
    <dsp:sp modelId="{8C95FE89-0F13-4E77-B462-B1BBA849732F}">
      <dsp:nvSpPr>
        <dsp:cNvPr id="0" name=""/>
        <dsp:cNvSpPr/>
      </dsp:nvSpPr>
      <dsp:spPr>
        <a:xfrm>
          <a:off x="4506969" y="1529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Cortegana</a:t>
          </a:r>
          <a:endParaRPr lang="es-ES" sz="1500" kern="1200" dirty="0"/>
        </a:p>
      </dsp:txBody>
      <dsp:txXfrm>
        <a:off x="4506969" y="1529"/>
        <a:ext cx="1346393" cy="410485"/>
      </dsp:txXfrm>
    </dsp:sp>
    <dsp:sp modelId="{31F87C8D-7D65-426A-AFC0-79BDC27652FC}">
      <dsp:nvSpPr>
        <dsp:cNvPr id="0" name=""/>
        <dsp:cNvSpPr/>
      </dsp:nvSpPr>
      <dsp:spPr>
        <a:xfrm>
          <a:off x="4506969" y="514636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Almonaster</a:t>
          </a:r>
          <a:endParaRPr lang="es-ES" sz="1500" kern="1200" dirty="0"/>
        </a:p>
      </dsp:txBody>
      <dsp:txXfrm>
        <a:off x="4506969" y="514636"/>
        <a:ext cx="1346393" cy="410485"/>
      </dsp:txXfrm>
    </dsp:sp>
    <dsp:sp modelId="{0BDE6270-5E65-4838-BF9D-A84F03CFBCC5}">
      <dsp:nvSpPr>
        <dsp:cNvPr id="0" name=""/>
        <dsp:cNvSpPr/>
      </dsp:nvSpPr>
      <dsp:spPr>
        <a:xfrm>
          <a:off x="4506969" y="1027743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Aracena</a:t>
          </a:r>
          <a:endParaRPr lang="es-ES" sz="1500" kern="1200" dirty="0"/>
        </a:p>
      </dsp:txBody>
      <dsp:txXfrm>
        <a:off x="4506969" y="1027743"/>
        <a:ext cx="1346393" cy="410485"/>
      </dsp:txXfrm>
    </dsp:sp>
    <dsp:sp modelId="{CB95CA7C-3C12-405F-8D69-71B883E72A93}">
      <dsp:nvSpPr>
        <dsp:cNvPr id="0" name=""/>
        <dsp:cNvSpPr/>
      </dsp:nvSpPr>
      <dsp:spPr>
        <a:xfrm>
          <a:off x="2891297" y="2310511"/>
          <a:ext cx="1346393" cy="4104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Mamen</a:t>
          </a:r>
          <a:endParaRPr lang="es-ES" sz="1500" kern="1200" dirty="0"/>
        </a:p>
      </dsp:txBody>
      <dsp:txXfrm>
        <a:off x="2891297" y="2310511"/>
        <a:ext cx="1346393" cy="410485"/>
      </dsp:txXfrm>
    </dsp:sp>
    <dsp:sp modelId="{34F9CE24-13A8-407A-A307-A35A87FAC525}">
      <dsp:nvSpPr>
        <dsp:cNvPr id="0" name=""/>
        <dsp:cNvSpPr/>
      </dsp:nvSpPr>
      <dsp:spPr>
        <a:xfrm>
          <a:off x="4506969" y="1540850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Arroyomolinos</a:t>
          </a:r>
          <a:endParaRPr lang="es-ES" sz="1500" kern="1200" dirty="0"/>
        </a:p>
      </dsp:txBody>
      <dsp:txXfrm>
        <a:off x="4506969" y="1540850"/>
        <a:ext cx="1346393" cy="410485"/>
      </dsp:txXfrm>
    </dsp:sp>
    <dsp:sp modelId="{6A54D7A3-5EBB-4ADC-BC43-720BB0AA68A5}">
      <dsp:nvSpPr>
        <dsp:cNvPr id="0" name=""/>
        <dsp:cNvSpPr/>
      </dsp:nvSpPr>
      <dsp:spPr>
        <a:xfrm>
          <a:off x="4506969" y="2053958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Cumbres</a:t>
          </a:r>
          <a:endParaRPr lang="es-ES" sz="1500" kern="1200" dirty="0"/>
        </a:p>
      </dsp:txBody>
      <dsp:txXfrm>
        <a:off x="4506969" y="2053958"/>
        <a:ext cx="1346393" cy="410485"/>
      </dsp:txXfrm>
    </dsp:sp>
    <dsp:sp modelId="{9EC690BD-79B4-4E56-A05A-A7431C266E0A}">
      <dsp:nvSpPr>
        <dsp:cNvPr id="0" name=""/>
        <dsp:cNvSpPr/>
      </dsp:nvSpPr>
      <dsp:spPr>
        <a:xfrm>
          <a:off x="4506969" y="2567065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Cala</a:t>
          </a:r>
          <a:endParaRPr lang="es-ES" sz="1500" kern="1200" dirty="0"/>
        </a:p>
      </dsp:txBody>
      <dsp:txXfrm>
        <a:off x="4506969" y="2567065"/>
        <a:ext cx="1346393" cy="410485"/>
      </dsp:txXfrm>
    </dsp:sp>
    <dsp:sp modelId="{253CA956-99DB-4CCA-8BAE-F0CB7E11158B}">
      <dsp:nvSpPr>
        <dsp:cNvPr id="0" name=""/>
        <dsp:cNvSpPr/>
      </dsp:nvSpPr>
      <dsp:spPr>
        <a:xfrm>
          <a:off x="4506969" y="3080172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Santa Olalla</a:t>
          </a:r>
          <a:endParaRPr lang="es-ES" sz="1500" kern="1200" dirty="0"/>
        </a:p>
      </dsp:txBody>
      <dsp:txXfrm>
        <a:off x="4506969" y="3080172"/>
        <a:ext cx="1346393" cy="410485"/>
      </dsp:txXfrm>
    </dsp:sp>
    <dsp:sp modelId="{5598BA44-8D19-442E-BD97-0AE9CD66F074}">
      <dsp:nvSpPr>
        <dsp:cNvPr id="0" name=""/>
        <dsp:cNvSpPr/>
      </dsp:nvSpPr>
      <dsp:spPr>
        <a:xfrm>
          <a:off x="2891297" y="4362940"/>
          <a:ext cx="1346393" cy="4104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María</a:t>
          </a:r>
          <a:endParaRPr lang="es-ES" sz="1500" kern="1200" dirty="0"/>
        </a:p>
      </dsp:txBody>
      <dsp:txXfrm>
        <a:off x="2891297" y="4362940"/>
        <a:ext cx="1346393" cy="410485"/>
      </dsp:txXfrm>
    </dsp:sp>
    <dsp:sp modelId="{3B2480A5-4625-43BE-9C76-1396D9B3D297}">
      <dsp:nvSpPr>
        <dsp:cNvPr id="0" name=""/>
        <dsp:cNvSpPr/>
      </dsp:nvSpPr>
      <dsp:spPr>
        <a:xfrm>
          <a:off x="4506969" y="3593279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Aroche</a:t>
          </a:r>
          <a:endParaRPr lang="es-ES" sz="1500" kern="1200" dirty="0"/>
        </a:p>
      </dsp:txBody>
      <dsp:txXfrm>
        <a:off x="4506969" y="3593279"/>
        <a:ext cx="1346393" cy="410485"/>
      </dsp:txXfrm>
    </dsp:sp>
    <dsp:sp modelId="{7F24CC3B-259C-47BA-9E8D-3B32866FC6C2}">
      <dsp:nvSpPr>
        <dsp:cNvPr id="0" name=""/>
        <dsp:cNvSpPr/>
      </dsp:nvSpPr>
      <dsp:spPr>
        <a:xfrm>
          <a:off x="4506969" y="4106386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Encinasola</a:t>
          </a:r>
          <a:endParaRPr lang="es-ES" sz="1500" kern="1200" dirty="0"/>
        </a:p>
      </dsp:txBody>
      <dsp:txXfrm>
        <a:off x="4506969" y="4106386"/>
        <a:ext cx="1346393" cy="410485"/>
      </dsp:txXfrm>
    </dsp:sp>
    <dsp:sp modelId="{D334AA67-3E6C-4540-ADBA-F1EDF5B698A0}">
      <dsp:nvSpPr>
        <dsp:cNvPr id="0" name=""/>
        <dsp:cNvSpPr/>
      </dsp:nvSpPr>
      <dsp:spPr>
        <a:xfrm>
          <a:off x="4506969" y="4619493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Rosal</a:t>
          </a:r>
          <a:endParaRPr lang="es-ES" sz="1500" kern="1200" dirty="0"/>
        </a:p>
      </dsp:txBody>
      <dsp:txXfrm>
        <a:off x="4506969" y="4619493"/>
        <a:ext cx="1346393" cy="410485"/>
      </dsp:txXfrm>
    </dsp:sp>
    <dsp:sp modelId="{4310AB13-5EC0-44C0-9658-6CC36CAE058B}">
      <dsp:nvSpPr>
        <dsp:cNvPr id="0" name=""/>
        <dsp:cNvSpPr/>
      </dsp:nvSpPr>
      <dsp:spPr>
        <a:xfrm>
          <a:off x="4506969" y="5132600"/>
          <a:ext cx="1346393" cy="410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Galaroza</a:t>
          </a:r>
          <a:endParaRPr lang="es-ES" sz="1500" kern="1200" dirty="0"/>
        </a:p>
      </dsp:txBody>
      <dsp:txXfrm>
        <a:off x="4506969" y="5132600"/>
        <a:ext cx="1346393" cy="410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C0F0-BA3D-422D-939B-2B78A96F6D33}">
      <dsp:nvSpPr>
        <dsp:cNvPr id="0" name=""/>
        <dsp:cNvSpPr/>
      </dsp:nvSpPr>
      <dsp:spPr>
        <a:xfrm rot="21300000">
          <a:off x="23644" y="2009818"/>
          <a:ext cx="7657567" cy="87690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FB124-AE9F-40E4-9D51-6D57E7F24386}">
      <dsp:nvSpPr>
        <dsp:cNvPr id="0" name=""/>
        <dsp:cNvSpPr/>
      </dsp:nvSpPr>
      <dsp:spPr>
        <a:xfrm>
          <a:off x="924582" y="244827"/>
          <a:ext cx="2311456" cy="195861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B58F-A7A7-4AE2-B8D8-EEE78B1CD2A1}">
      <dsp:nvSpPr>
        <dsp:cNvPr id="0" name=""/>
        <dsp:cNvSpPr/>
      </dsp:nvSpPr>
      <dsp:spPr>
        <a:xfrm>
          <a:off x="3412819" y="0"/>
          <a:ext cx="3807061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PARTICIPACIÓN</a:t>
          </a:r>
          <a:endParaRPr lang="es-E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IMPLICACIÓN</a:t>
          </a:r>
          <a:endParaRPr lang="es-E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IMPACTO</a:t>
          </a:r>
          <a:endParaRPr lang="es-ES" sz="2800" kern="1200" dirty="0"/>
        </a:p>
      </dsp:txBody>
      <dsp:txXfrm>
        <a:off x="3412819" y="0"/>
        <a:ext cx="3807061" cy="2056548"/>
      </dsp:txXfrm>
    </dsp:sp>
    <dsp:sp modelId="{7CE9303B-603E-4447-B426-D7FF6CE40422}">
      <dsp:nvSpPr>
        <dsp:cNvPr id="0" name=""/>
        <dsp:cNvSpPr/>
      </dsp:nvSpPr>
      <dsp:spPr>
        <a:xfrm>
          <a:off x="4468816" y="2693099"/>
          <a:ext cx="2311456" cy="195861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1AADF-5C4C-4F32-BEB1-D44C5AED82C4}">
      <dsp:nvSpPr>
        <dsp:cNvPr id="0" name=""/>
        <dsp:cNvSpPr/>
      </dsp:nvSpPr>
      <dsp:spPr>
        <a:xfrm>
          <a:off x="560531" y="2839995"/>
          <a:ext cx="3655948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DOCUMENTACIÓN/FORMALIDADES</a:t>
          </a:r>
          <a:endParaRPr lang="es-E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ACTIVIDADES</a:t>
          </a:r>
          <a:endParaRPr lang="es-E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GAFAS CLAUSTRO</a:t>
          </a:r>
          <a:endParaRPr lang="es-ES" sz="2800" kern="1200" dirty="0"/>
        </a:p>
      </dsp:txBody>
      <dsp:txXfrm>
        <a:off x="560531" y="2839995"/>
        <a:ext cx="3655948" cy="2056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DF551-E230-4544-B15A-E0D230E0F872}">
      <dsp:nvSpPr>
        <dsp:cNvPr id="0" name=""/>
        <dsp:cNvSpPr/>
      </dsp:nvSpPr>
      <dsp:spPr>
        <a:xfrm>
          <a:off x="293692" y="0"/>
          <a:ext cx="3328515" cy="1250892"/>
        </a:xfrm>
        <a:prstGeom prst="rightArrow">
          <a:avLst/>
        </a:prstGeom>
        <a:solidFill>
          <a:srgbClr val="2EC8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00F7-EA8D-4700-BD7B-352B7ACE31CD}">
      <dsp:nvSpPr>
        <dsp:cNvPr id="0" name=""/>
        <dsp:cNvSpPr/>
      </dsp:nvSpPr>
      <dsp:spPr>
        <a:xfrm>
          <a:off x="836" y="375267"/>
          <a:ext cx="921553" cy="500356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hlinkClick xmlns:r="http://schemas.openxmlformats.org/officeDocument/2006/relationships" r:id="rId1" action="ppaction://hlinkfile"/>
            </a:rPr>
            <a:t>2016</a:t>
          </a:r>
          <a:endParaRPr lang="es-ES" sz="2100" kern="1200" dirty="0"/>
        </a:p>
      </dsp:txBody>
      <dsp:txXfrm>
        <a:off x="25261" y="399692"/>
        <a:ext cx="872703" cy="451506"/>
      </dsp:txXfrm>
    </dsp:sp>
    <dsp:sp modelId="{C62DABF8-72D2-47FA-AE0A-EEFEF31E3D09}">
      <dsp:nvSpPr>
        <dsp:cNvPr id="0" name=""/>
        <dsp:cNvSpPr/>
      </dsp:nvSpPr>
      <dsp:spPr>
        <a:xfrm>
          <a:off x="998394" y="375267"/>
          <a:ext cx="921553" cy="500356"/>
        </a:xfrm>
        <a:prstGeom prst="roundRect">
          <a:avLst/>
        </a:prstGeom>
        <a:solidFill>
          <a:schemeClr val="accent5">
            <a:shade val="50000"/>
            <a:hueOff val="124213"/>
            <a:satOff val="5438"/>
            <a:lumOff val="18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hlinkClick xmlns:r="http://schemas.openxmlformats.org/officeDocument/2006/relationships" r:id="rId2" action="ppaction://hlinkfile"/>
            </a:rPr>
            <a:t>2017</a:t>
          </a:r>
          <a:endParaRPr lang="es-ES" sz="2100" kern="1200" dirty="0"/>
        </a:p>
      </dsp:txBody>
      <dsp:txXfrm>
        <a:off x="1022819" y="399692"/>
        <a:ext cx="872703" cy="451506"/>
      </dsp:txXfrm>
    </dsp:sp>
    <dsp:sp modelId="{874E1E4E-871C-47A4-86E0-6879285BB47F}">
      <dsp:nvSpPr>
        <dsp:cNvPr id="0" name=""/>
        <dsp:cNvSpPr/>
      </dsp:nvSpPr>
      <dsp:spPr>
        <a:xfrm>
          <a:off x="1995952" y="375267"/>
          <a:ext cx="921553" cy="500356"/>
        </a:xfrm>
        <a:prstGeom prst="roundRect">
          <a:avLst/>
        </a:prstGeom>
        <a:solidFill>
          <a:schemeClr val="accent5">
            <a:shade val="50000"/>
            <a:hueOff val="248427"/>
            <a:satOff val="10876"/>
            <a:lumOff val="379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hlinkClick xmlns:r="http://schemas.openxmlformats.org/officeDocument/2006/relationships" r:id="rId3" action="ppaction://hlinkfile"/>
            </a:rPr>
            <a:t>2018</a:t>
          </a:r>
          <a:endParaRPr lang="es-ES" sz="2100" kern="1200" dirty="0"/>
        </a:p>
      </dsp:txBody>
      <dsp:txXfrm>
        <a:off x="2020377" y="399692"/>
        <a:ext cx="872703" cy="451506"/>
      </dsp:txXfrm>
    </dsp:sp>
    <dsp:sp modelId="{A0E78274-3EE1-45B6-B0C8-279E9079B8D4}">
      <dsp:nvSpPr>
        <dsp:cNvPr id="0" name=""/>
        <dsp:cNvSpPr/>
      </dsp:nvSpPr>
      <dsp:spPr>
        <a:xfrm>
          <a:off x="2993510" y="375267"/>
          <a:ext cx="921553" cy="500356"/>
        </a:xfrm>
        <a:prstGeom prst="roundRect">
          <a:avLst/>
        </a:prstGeom>
        <a:solidFill>
          <a:schemeClr val="accent5">
            <a:shade val="50000"/>
            <a:hueOff val="124213"/>
            <a:satOff val="5438"/>
            <a:lumOff val="18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hlinkClick xmlns:r="http://schemas.openxmlformats.org/officeDocument/2006/relationships" r:id="rId4" action="ppaction://hlinkfile"/>
            </a:rPr>
            <a:t>2019</a:t>
          </a:r>
          <a:endParaRPr lang="es-ES" sz="2100" kern="1200" dirty="0"/>
        </a:p>
      </dsp:txBody>
      <dsp:txXfrm>
        <a:off x="3017935" y="399692"/>
        <a:ext cx="872703" cy="451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3C5D0-F120-4434-B22F-83AA543C27B6}">
      <dsp:nvSpPr>
        <dsp:cNvPr id="0" name=""/>
        <dsp:cNvSpPr/>
      </dsp:nvSpPr>
      <dsp:spPr>
        <a:xfrm>
          <a:off x="2232" y="1856333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Fichas en papel</a:t>
          </a:r>
          <a:endParaRPr lang="es-ES" sz="2300" kern="1200" dirty="0"/>
        </a:p>
      </dsp:txBody>
      <dsp:txXfrm>
        <a:off x="546199" y="1856333"/>
        <a:ext cx="1631900" cy="1087933"/>
      </dsp:txXfrm>
    </dsp:sp>
    <dsp:sp modelId="{2F965CF3-E43C-4896-A17C-6E78B2564C80}">
      <dsp:nvSpPr>
        <dsp:cNvPr id="0" name=""/>
        <dsp:cNvSpPr/>
      </dsp:nvSpPr>
      <dsp:spPr>
        <a:xfrm>
          <a:off x="2450083" y="1856333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Ficha digital (e-mails)</a:t>
          </a:r>
          <a:endParaRPr lang="es-ES" sz="2300" kern="1200" dirty="0"/>
        </a:p>
      </dsp:txBody>
      <dsp:txXfrm>
        <a:off x="2994050" y="1856333"/>
        <a:ext cx="1631900" cy="1087933"/>
      </dsp:txXfrm>
    </dsp:sp>
    <dsp:sp modelId="{4DA46CA2-93B3-446A-8E42-BF704215D360}">
      <dsp:nvSpPr>
        <dsp:cNvPr id="0" name=""/>
        <dsp:cNvSpPr/>
      </dsp:nvSpPr>
      <dsp:spPr>
        <a:xfrm>
          <a:off x="4897933" y="1856333"/>
          <a:ext cx="2719833" cy="1087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hlinkClick xmlns:r="http://schemas.openxmlformats.org/officeDocument/2006/relationships" r:id="rId1"/>
            </a:rPr>
            <a:t>Formulario </a:t>
          </a:r>
          <a:r>
            <a:rPr lang="es-ES" sz="2300" kern="1200" dirty="0" smtClean="0"/>
            <a:t>Drive</a:t>
          </a:r>
          <a:endParaRPr lang="es-ES" sz="2300" kern="1200" dirty="0"/>
        </a:p>
      </dsp:txBody>
      <dsp:txXfrm>
        <a:off x="5441900" y="1856333"/>
        <a:ext cx="1631900" cy="1087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AE8A-1ACE-4F14-B893-EC11155CECF9}">
      <dsp:nvSpPr>
        <dsp:cNvPr id="0" name=""/>
        <dsp:cNvSpPr/>
      </dsp:nvSpPr>
      <dsp:spPr>
        <a:xfrm>
          <a:off x="4413899" y="3866054"/>
          <a:ext cx="2705293" cy="1752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Herramienta digital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Ganas e implicación del equipo</a:t>
          </a:r>
          <a:endParaRPr lang="es-ES" sz="1600" kern="1200" dirty="0"/>
        </a:p>
      </dsp:txBody>
      <dsp:txXfrm>
        <a:off x="5263982" y="4342653"/>
        <a:ext cx="1816715" cy="1237322"/>
      </dsp:txXfrm>
    </dsp:sp>
    <dsp:sp modelId="{88928973-62E2-410D-B06B-790BE05D9A4B}">
      <dsp:nvSpPr>
        <dsp:cNvPr id="0" name=""/>
        <dsp:cNvSpPr/>
      </dsp:nvSpPr>
      <dsp:spPr>
        <a:xfrm>
          <a:off x="0" y="3866054"/>
          <a:ext cx="2705293" cy="1752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Elección consecuente del material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Conciencia crítica en el aula</a:t>
          </a:r>
          <a:endParaRPr lang="es-ES" sz="1600" kern="1200" dirty="0"/>
        </a:p>
      </dsp:txBody>
      <dsp:txXfrm>
        <a:off x="38495" y="4342653"/>
        <a:ext cx="1816715" cy="1237322"/>
      </dsp:txXfrm>
    </dsp:sp>
    <dsp:sp modelId="{4D42391E-4643-414E-9C9A-D6E995B723AA}">
      <dsp:nvSpPr>
        <dsp:cNvPr id="0" name=""/>
        <dsp:cNvSpPr/>
      </dsp:nvSpPr>
      <dsp:spPr>
        <a:xfrm>
          <a:off x="4413899" y="142168"/>
          <a:ext cx="2705293" cy="1752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Estabilidad profesional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Cambio de profesorado</a:t>
          </a:r>
          <a:endParaRPr lang="es-ES" sz="1600" kern="1200" dirty="0"/>
        </a:p>
      </dsp:txBody>
      <dsp:txXfrm>
        <a:off x="5263982" y="180663"/>
        <a:ext cx="1816715" cy="1237322"/>
      </dsp:txXfrm>
    </dsp:sp>
    <dsp:sp modelId="{FDBC27F1-B3C8-4E83-860C-E5D5C4E75783}">
      <dsp:nvSpPr>
        <dsp:cNvPr id="0" name=""/>
        <dsp:cNvSpPr/>
      </dsp:nvSpPr>
      <dsp:spPr>
        <a:xfrm>
          <a:off x="0" y="142168"/>
          <a:ext cx="2705293" cy="1752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Competencia digital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Distancia entre centros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Imposición material CREA</a:t>
          </a:r>
          <a:endParaRPr lang="es-ES" sz="1500" kern="1200" dirty="0"/>
        </a:p>
      </dsp:txBody>
      <dsp:txXfrm>
        <a:off x="38495" y="180663"/>
        <a:ext cx="1816715" cy="1237322"/>
      </dsp:txXfrm>
    </dsp:sp>
    <dsp:sp modelId="{4F90EB5B-4708-4E57-9B92-A1A9285CDDF4}">
      <dsp:nvSpPr>
        <dsp:cNvPr id="0" name=""/>
        <dsp:cNvSpPr/>
      </dsp:nvSpPr>
      <dsp:spPr>
        <a:xfrm>
          <a:off x="1133594" y="454318"/>
          <a:ext cx="2371238" cy="2371238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Debilidades</a:t>
          </a:r>
        </a:p>
      </dsp:txBody>
      <dsp:txXfrm>
        <a:off x="1828114" y="1148838"/>
        <a:ext cx="1676718" cy="1676718"/>
      </dsp:txXfrm>
    </dsp:sp>
    <dsp:sp modelId="{BF6DE125-F81F-4E64-9947-21C8A0558516}">
      <dsp:nvSpPr>
        <dsp:cNvPr id="0" name=""/>
        <dsp:cNvSpPr/>
      </dsp:nvSpPr>
      <dsp:spPr>
        <a:xfrm rot="5400000">
          <a:off x="3614359" y="454318"/>
          <a:ext cx="2371238" cy="2371238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Amenazas</a:t>
          </a:r>
          <a:endParaRPr lang="es-ES" sz="1700" kern="1200" dirty="0"/>
        </a:p>
      </dsp:txBody>
      <dsp:txXfrm rot="-5400000">
        <a:off x="3614359" y="1148838"/>
        <a:ext cx="1676718" cy="1676718"/>
      </dsp:txXfrm>
    </dsp:sp>
    <dsp:sp modelId="{DD0EEF08-C235-4D20-83A1-0C5D2107E4C0}">
      <dsp:nvSpPr>
        <dsp:cNvPr id="0" name=""/>
        <dsp:cNvSpPr/>
      </dsp:nvSpPr>
      <dsp:spPr>
        <a:xfrm rot="10800000">
          <a:off x="3614359" y="2935083"/>
          <a:ext cx="2371238" cy="2371238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Fortalezas</a:t>
          </a:r>
          <a:endParaRPr lang="es-ES" sz="1700" kern="1200" dirty="0"/>
        </a:p>
      </dsp:txBody>
      <dsp:txXfrm rot="10800000">
        <a:off x="3614359" y="2935083"/>
        <a:ext cx="1676718" cy="1676718"/>
      </dsp:txXfrm>
    </dsp:sp>
    <dsp:sp modelId="{4CC83857-B2FF-4B7D-9967-E48B568ADD1B}">
      <dsp:nvSpPr>
        <dsp:cNvPr id="0" name=""/>
        <dsp:cNvSpPr/>
      </dsp:nvSpPr>
      <dsp:spPr>
        <a:xfrm rot="16200000">
          <a:off x="1133594" y="2935083"/>
          <a:ext cx="2371238" cy="2371238"/>
        </a:xfrm>
        <a:prstGeom prst="pieWedg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Oportunidades</a:t>
          </a:r>
          <a:endParaRPr lang="es-ES" sz="1700" kern="1200" dirty="0"/>
        </a:p>
      </dsp:txBody>
      <dsp:txXfrm rot="5400000">
        <a:off x="1828114" y="2935083"/>
        <a:ext cx="1676718" cy="1676718"/>
      </dsp:txXfrm>
    </dsp:sp>
    <dsp:sp modelId="{BD26CA20-B5C2-4FD6-A27D-D1BAA90E63DD}">
      <dsp:nvSpPr>
        <dsp:cNvPr id="0" name=""/>
        <dsp:cNvSpPr/>
      </dsp:nvSpPr>
      <dsp:spPr>
        <a:xfrm>
          <a:off x="3150242" y="2387452"/>
          <a:ext cx="818707" cy="71191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F5B7C-D45D-4575-AC35-F0BCAD3F25DA}">
      <dsp:nvSpPr>
        <dsp:cNvPr id="0" name=""/>
        <dsp:cNvSpPr/>
      </dsp:nvSpPr>
      <dsp:spPr>
        <a:xfrm rot="10800000">
          <a:off x="3150242" y="2661267"/>
          <a:ext cx="818707" cy="71191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16/05/2019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entimeter.com/s/71661de492777c3cc213aed77c70b9b2/84f940a646c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7.jpe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ocs.google.com/forms/d/1tQSUblwQpTvBkDfVxh_X7I_mDCxrXFsq8gFn4WJ5KVM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fGaWDTUZqAmRovehAYsRlp5hYWGQIzJGH0w_6KlMjATVrZg/viewfor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Jd40_VtuAT2oIVLyRQ3oiOGY3m3Sh-dJsoGy-otja7Q/edit#response=ACYDBNiainL72Q_0jjrpxa0gmw5LHnXL02wSVFrDqItdPAagIkLlZ8dCv7QfyW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docs.google.com/forms/d/1Jd40_VtuAT2oIVLyRQ3oiOGY3m3Sh-dJsoGy-otja7Q/edit#response=ACYDBNhX9piwOGmn_7G1KeF5WfZe_b0Svi3-BQlxSPjgWYjEaJ1bhuY0BLTjio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4400" dirty="0" smtClean="0"/>
              <a:t>Grupo </a:t>
            </a:r>
            <a:r>
              <a:rPr lang="es-ES" sz="4400" dirty="0"/>
              <a:t>de Trabajo del CEPER </a:t>
            </a:r>
            <a:r>
              <a:rPr lang="es-ES" sz="4400" dirty="0" err="1" smtClean="0"/>
              <a:t>Arcilaxis</a:t>
            </a:r>
            <a:r>
              <a:rPr lang="es-ES" sz="4400" dirty="0" smtClean="0"/>
              <a:t> </a:t>
            </a:r>
            <a:r>
              <a:rPr lang="es-ES" sz="4400" dirty="0"/>
              <a:t>y Secciones: </a:t>
            </a: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>análisis </a:t>
            </a:r>
            <a:r>
              <a:rPr lang="es-ES" sz="4400" dirty="0"/>
              <a:t>de material didáctico y plan de </a:t>
            </a:r>
            <a:r>
              <a:rPr lang="es-ES" sz="4400" dirty="0" smtClean="0"/>
              <a:t>igualdad</a:t>
            </a:r>
            <a:endParaRPr lang="es-ES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486600" cy="159330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ES" dirty="0" smtClean="0"/>
              <a:t>II Jornada Asesoramiento Red de Coordinación del Plan Igualdad</a:t>
            </a:r>
          </a:p>
          <a:p>
            <a:pPr algn="r"/>
            <a:r>
              <a:rPr lang="es-ES" dirty="0" smtClean="0"/>
              <a:t>EOI Huelva, 16 mayo 2019</a:t>
            </a:r>
          </a:p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María </a:t>
            </a:r>
            <a:r>
              <a:rPr lang="es-E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Andivia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Reyes</a:t>
            </a:r>
          </a:p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Francisco José Lobato López</a:t>
            </a:r>
          </a:p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Clara Márquez Ruiz</a:t>
            </a:r>
          </a:p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 Carmen Regalado Manzano</a:t>
            </a:r>
          </a:p>
          <a:p>
            <a:pPr algn="r"/>
            <a:r>
              <a:rPr lang="es-ES" dirty="0"/>
              <a:t>Aracena, </a:t>
            </a:r>
            <a:r>
              <a:rPr lang="es-ES" dirty="0" smtClean="0"/>
              <a:t>2018/2019</a:t>
            </a:r>
            <a:endParaRPr lang="es-ES" dirty="0"/>
          </a:p>
          <a:p>
            <a:endParaRPr lang="es-ES" dirty="0" smtClean="0"/>
          </a:p>
        </p:txBody>
      </p:sp>
      <p:pic>
        <p:nvPicPr>
          <p:cNvPr id="1027" name="Picture 3" descr="C:\Users\usuario\Google Drive\SEP Las Peñuelas 2018-2019\Igualdad 2018-2019\Logo Educación Permanente - Lil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42220"/>
            <a:ext cx="1094201" cy="7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uario\Google Drive\SEP Las Peñuelas 2018-2019\Igualdad 2018-2019\Grupo de Trabajo_Plan de Igualdad\Plan Igualdad CEPER Arcilaxis y Sus Secciones\LOGO PLAN IGUALDAD 2019 CEPER ARCILAX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792"/>
            <a:ext cx="2732364" cy="14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xplosión 2"/>
          <p:cNvSpPr/>
          <p:nvPr/>
        </p:nvSpPr>
        <p:spPr>
          <a:xfrm rot="21115879">
            <a:off x="3344151" y="5158645"/>
            <a:ext cx="2406177" cy="1248623"/>
          </a:xfrm>
          <a:prstGeom prst="irregularSeal2">
            <a:avLst/>
          </a:prstGeom>
          <a:solidFill>
            <a:srgbClr val="2EC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¡Novedad!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434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620000" cy="1143000"/>
          </a:xfrm>
        </p:spPr>
        <p:txBody>
          <a:bodyPr/>
          <a:lstStyle/>
          <a:p>
            <a:r>
              <a:rPr lang="es-ES" sz="3200" dirty="0" smtClean="0"/>
              <a:t>Análisis Material Didáctico - EVALUACIÓN</a:t>
            </a:r>
            <a:endParaRPr lang="es-ES" sz="3200" dirty="0"/>
          </a:p>
        </p:txBody>
      </p:sp>
      <p:sp>
        <p:nvSpPr>
          <p:cNvPr id="4" name="AutoShape 2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2488"/>
            <a:ext cx="90011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620000" cy="1143000"/>
          </a:xfrm>
        </p:spPr>
        <p:txBody>
          <a:bodyPr/>
          <a:lstStyle/>
          <a:p>
            <a:r>
              <a:rPr lang="es-ES" sz="3200" dirty="0" smtClean="0"/>
              <a:t>Análisis </a:t>
            </a:r>
            <a:r>
              <a:rPr lang="es-ES" sz="3200" dirty="0" smtClean="0"/>
              <a:t>DAFO</a:t>
            </a:r>
            <a:endParaRPr lang="es-ES" sz="3200" dirty="0"/>
          </a:p>
        </p:txBody>
      </p:sp>
      <p:sp>
        <p:nvSpPr>
          <p:cNvPr id="4" name="AutoShape 2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69619243"/>
              </p:ext>
            </p:extLst>
          </p:nvPr>
        </p:nvGraphicFramePr>
        <p:xfrm>
          <a:off x="765175" y="836712"/>
          <a:ext cx="711919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2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Debate – Reflexiones Finales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1412776"/>
            <a:ext cx="7620000" cy="480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sz="2800" dirty="0" smtClean="0"/>
              <a:t>Recursos para el análisis material </a:t>
            </a:r>
            <a:r>
              <a:rPr lang="es-ES" sz="2800" dirty="0" smtClean="0"/>
              <a:t>didáctico: </a:t>
            </a:r>
            <a:r>
              <a:rPr lang="es-ES" sz="2800" dirty="0" err="1" smtClean="0">
                <a:sym typeface="Wingdings" panose="05000000000000000000" pitchFamily="2" charset="2"/>
                <a:hlinkClick r:id="rId2"/>
              </a:rPr>
              <a:t>Mentimeter</a:t>
            </a:r>
            <a:endParaRPr lang="es-ES" sz="2800" dirty="0" smtClean="0"/>
          </a:p>
          <a:p>
            <a:pPr>
              <a:lnSpc>
                <a:spcPct val="120000"/>
              </a:lnSpc>
            </a:pPr>
            <a:r>
              <a:rPr lang="es-ES" sz="2800" dirty="0" smtClean="0"/>
              <a:t>Recursos para comunicarnos y compartir material, etc. en cada centro (web, plataforma, tablones “morados” – “</a:t>
            </a:r>
            <a:r>
              <a:rPr lang="es-ES" sz="2800" dirty="0" err="1" smtClean="0"/>
              <a:t>Equality</a:t>
            </a:r>
            <a:r>
              <a:rPr lang="es-ES" sz="2800" dirty="0" smtClean="0"/>
              <a:t> </a:t>
            </a:r>
            <a:r>
              <a:rPr lang="es-ES" sz="2800" dirty="0" err="1" smtClean="0"/>
              <a:t>corner</a:t>
            </a:r>
            <a:r>
              <a:rPr lang="es-ES" sz="2800" dirty="0" smtClean="0"/>
              <a:t>”)</a:t>
            </a:r>
          </a:p>
          <a:p>
            <a:pPr>
              <a:lnSpc>
                <a:spcPct val="120000"/>
              </a:lnSpc>
            </a:pPr>
            <a:r>
              <a:rPr lang="es-ES" sz="2800" dirty="0" smtClean="0"/>
              <a:t>Herramienta comunicación a nivel provincial: Moodle EPER, EOI, Conservatorios, etc.</a:t>
            </a:r>
          </a:p>
          <a:p>
            <a:pPr>
              <a:lnSpc>
                <a:spcPct val="120000"/>
              </a:lnSpc>
            </a:pPr>
            <a:r>
              <a:rPr lang="es-ES" sz="2800" dirty="0" smtClean="0"/>
              <a:t>Búsqueda de </a:t>
            </a:r>
            <a:r>
              <a:rPr lang="es-ES" sz="2800" dirty="0" smtClean="0"/>
              <a:t>alianzas</a:t>
            </a:r>
            <a:endParaRPr lang="es-ES" sz="2800" dirty="0" smtClean="0"/>
          </a:p>
          <a:p>
            <a:pPr>
              <a:lnSpc>
                <a:spcPct val="120000"/>
              </a:lnSpc>
            </a:pPr>
            <a:r>
              <a:rPr lang="es-ES" sz="2800" dirty="0" smtClean="0"/>
              <a:t>Implicación del Equipo Directivo</a:t>
            </a:r>
          </a:p>
          <a:p>
            <a:pPr>
              <a:lnSpc>
                <a:spcPct val="120000"/>
              </a:lnSpc>
            </a:pPr>
            <a:r>
              <a:rPr lang="es-ES" sz="2800" dirty="0" smtClean="0"/>
              <a:t>Colaboración y/o continuidad del análisis material didáctico</a:t>
            </a:r>
          </a:p>
          <a:p>
            <a:pPr>
              <a:lnSpc>
                <a:spcPct val="120000"/>
              </a:lnSpc>
            </a:pPr>
            <a:r>
              <a:rPr lang="es-ES" sz="2800" dirty="0" smtClean="0"/>
              <a:t>Lenguaje Séneca</a:t>
            </a:r>
          </a:p>
          <a:p>
            <a:pPr marL="114300" indent="0" algn="ctr">
              <a:buNone/>
            </a:pPr>
            <a:endParaRPr lang="es-ES" sz="3200" dirty="0" smtClean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s-ES" sz="3200" dirty="0" smtClean="0">
                <a:solidFill>
                  <a:schemeClr val="accent1"/>
                </a:solidFill>
              </a:rPr>
              <a:t>CONTINUARÁ … ¡gracias!</a:t>
            </a:r>
            <a:endParaRPr lang="es-ES" sz="3200" dirty="0">
              <a:solidFill>
                <a:schemeClr val="accent1"/>
              </a:solidFill>
            </a:endParaRPr>
          </a:p>
        </p:txBody>
      </p:sp>
      <p:sp>
        <p:nvSpPr>
          <p:cNvPr id="4" name="AutoShape 2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 descr="C:\Users\usuario\Documents\clARa\EDUCATION\SEP Los Jarritos 2017-2018\Igualdad\Pantallas Séneca No Igualdad\Séneca_Jefe Estudios Delegado 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2" b="49142"/>
          <a:stretch/>
        </p:blipFill>
        <p:spPr bwMode="auto">
          <a:xfrm>
            <a:off x="4706028" y="4581128"/>
            <a:ext cx="4214758" cy="20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Google Drive\SEP Las Peñuelas 2018-2019\Igualdad 2018-2019\RR_Igualdad\Girls just wanna have fun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68780"/>
            <a:ext cx="2844116" cy="284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ario\Google Drive\SEP Las Peñuelas 2018-2019\Igualdad 2018-2019\RR_Igualdad\Feminismo Igualdad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93380"/>
            <a:ext cx="2844116" cy="284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uario\Google Drive\SEP Las Peñuelas 2018-2019\Igualdad 2018-2019\II Jornada Asesoramiento Igualdad 16 Mayo 2019\VÍDEOS IGUALDAD 16-05-2019\EDITADOS + FOTOS\Pabelló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4" y="1124664"/>
            <a:ext cx="5688232" cy="56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gafas violetas iguald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9" y="150279"/>
            <a:ext cx="2540266" cy="194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/>
              <a:t>Coordinación dentro del Equipo</a:t>
            </a:r>
            <a:endParaRPr lang="es-ES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27119"/>
              </p:ext>
            </p:extLst>
          </p:nvPr>
        </p:nvGraphicFramePr>
        <p:xfrm>
          <a:off x="107504" y="1196752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4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2015 … 2019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ES" sz="24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00698153"/>
              </p:ext>
            </p:extLst>
          </p:nvPr>
        </p:nvGraphicFramePr>
        <p:xfrm>
          <a:off x="539552" y="1412776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r>
              <a:rPr lang="es-ES" dirty="0" smtClean="0"/>
              <a:t>Evolución 2015 … 2019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18666"/>
            <a:ext cx="7620000" cy="4800600"/>
          </a:xfrm>
        </p:spPr>
        <p:txBody>
          <a:bodyPr>
            <a:noAutofit/>
          </a:bodyPr>
          <a:lstStyle/>
          <a:p>
            <a:r>
              <a:rPr lang="es-ES" sz="2400" dirty="0" smtClean="0"/>
              <a:t>I Plan de Igualdad </a:t>
            </a:r>
            <a:r>
              <a:rPr lang="es-ES" sz="2400" dirty="0" smtClean="0">
                <a:sym typeface="Wingdings" panose="05000000000000000000" pitchFamily="2" charset="2"/>
              </a:rPr>
              <a:t> </a:t>
            </a:r>
            <a:r>
              <a:rPr lang="es-ES" sz="2400" dirty="0" smtClean="0"/>
              <a:t>II </a:t>
            </a:r>
            <a:r>
              <a:rPr lang="es-ES" sz="2400" dirty="0"/>
              <a:t>Plan Estratégico de Igualdad … de CENTRO</a:t>
            </a:r>
          </a:p>
          <a:p>
            <a:r>
              <a:rPr lang="es-ES" sz="2400" dirty="0" smtClean="0"/>
              <a:t>Horario Lectivo Coordinación</a:t>
            </a:r>
          </a:p>
          <a:p>
            <a:r>
              <a:rPr lang="es-ES" sz="2400" dirty="0" smtClean="0"/>
              <a:t>Compartir – Jornadas / Formación</a:t>
            </a:r>
          </a:p>
        </p:txBody>
      </p:sp>
      <p:pic>
        <p:nvPicPr>
          <p:cNvPr id="2050" name="Picture 2" descr="C:\Users\usuario\Pictures\2018 PICS\Descarga 2018.08.08 WhatsApp\Retrica\IMG_20180627_1923209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8589"/>
          <a:stretch/>
        </p:blipFill>
        <p:spPr bwMode="auto">
          <a:xfrm>
            <a:off x="3779912" y="3006435"/>
            <a:ext cx="2114011" cy="364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Pictures\2018 PICS\Descarga 2018.08.08 WhatsApp\Retrica\IMG_20180627_192358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5058" r="11448" b="3444"/>
          <a:stretch/>
        </p:blipFill>
        <p:spPr bwMode="auto">
          <a:xfrm>
            <a:off x="6012160" y="3006435"/>
            <a:ext cx="2313709" cy="364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Google Drive\SEP Las Peñuelas 2018-2019\Igualdad 2018-2019\Propuesta 05_Rosal - Kik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06435"/>
            <a:ext cx="2331688" cy="1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ario\Google Drive\SEP Las Peñuelas 2018-2019\Igualdad 2018-2019\Grupo de Trabajo_Plan de Igualdad\Plan Igualdad CEPER Arcilaxis y Sus Secciones\LOGO PLAN IGUALDAD 2019 CEPER ARCILAX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2" y="4165663"/>
            <a:ext cx="2319678" cy="12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8026122"/>
              </p:ext>
            </p:extLst>
          </p:nvPr>
        </p:nvGraphicFramePr>
        <p:xfrm>
          <a:off x="113491" y="5582522"/>
          <a:ext cx="3915900" cy="125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5 Cinta hacia abajo"/>
          <p:cNvSpPr/>
          <p:nvPr/>
        </p:nvSpPr>
        <p:spPr>
          <a:xfrm>
            <a:off x="5204614" y="2605367"/>
            <a:ext cx="3105797" cy="648072"/>
          </a:xfrm>
          <a:prstGeom prst="ribbon">
            <a:avLst/>
          </a:prstGeom>
          <a:solidFill>
            <a:srgbClr val="2EC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ritannic Bold" panose="020B0903060703020204" pitchFamily="34" charset="0"/>
              </a:rPr>
              <a:t>ALIANZAS</a:t>
            </a:r>
            <a:endParaRPr lang="es-ES" sz="2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520"/>
            <a:ext cx="8240772" cy="580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7890" y="-90264"/>
            <a:ext cx="7620000" cy="1143000"/>
          </a:xfrm>
        </p:spPr>
        <p:txBody>
          <a:bodyPr/>
          <a:lstStyle/>
          <a:p>
            <a:r>
              <a:rPr lang="es-ES" sz="4400" dirty="0" smtClean="0"/>
              <a:t>Actividades Plan Igualdad</a:t>
            </a:r>
            <a:endParaRPr lang="es-ES" sz="4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067125"/>
              </p:ext>
            </p:extLst>
          </p:nvPr>
        </p:nvGraphicFramePr>
        <p:xfrm>
          <a:off x="417890" y="270892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67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Grupo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6491064" cy="4800600"/>
          </a:xfrm>
        </p:spPr>
        <p:txBody>
          <a:bodyPr>
            <a:normAutofit/>
          </a:bodyPr>
          <a:lstStyle/>
          <a:p>
            <a:pPr marL="114300" indent="0" algn="r">
              <a:buNone/>
            </a:pPr>
            <a:r>
              <a:rPr lang="es-ES" sz="2800" i="1" dirty="0" smtClean="0">
                <a:sym typeface="Wingdings" panose="05000000000000000000" pitchFamily="2" charset="2"/>
              </a:rPr>
              <a:t>Kiko</a:t>
            </a:r>
            <a:r>
              <a:rPr lang="es-ES" sz="2800" i="1" dirty="0">
                <a:sym typeface="Wingdings" panose="05000000000000000000" pitchFamily="2" charset="2"/>
              </a:rPr>
              <a:t>, Mamen, María, Pilar, Irene, Ana, </a:t>
            </a:r>
            <a:r>
              <a:rPr lang="es-ES" sz="2800" i="1" dirty="0" err="1">
                <a:sym typeface="Wingdings" panose="05000000000000000000" pitchFamily="2" charset="2"/>
              </a:rPr>
              <a:t>Patri</a:t>
            </a:r>
            <a:r>
              <a:rPr lang="es-ES" sz="2800" i="1" dirty="0">
                <a:sym typeface="Wingdings" panose="05000000000000000000" pitchFamily="2" charset="2"/>
              </a:rPr>
              <a:t>, María José y </a:t>
            </a:r>
            <a:r>
              <a:rPr lang="es-ES" sz="2800" i="1" dirty="0" smtClean="0">
                <a:sym typeface="Wingdings" panose="05000000000000000000" pitchFamily="2" charset="2"/>
              </a:rPr>
              <a:t>Clara</a:t>
            </a:r>
            <a:endParaRPr lang="es-ES" sz="2800" i="1" dirty="0" smtClean="0"/>
          </a:p>
          <a:p>
            <a:r>
              <a:rPr lang="es-ES" sz="3200" dirty="0" smtClean="0"/>
              <a:t>Dinamizar Plan de Igualdad</a:t>
            </a:r>
            <a:endParaRPr lang="es-ES" sz="3200" dirty="0" smtClean="0">
              <a:sym typeface="Wingdings" panose="05000000000000000000" pitchFamily="2" charset="2"/>
            </a:endParaRPr>
          </a:p>
          <a:p>
            <a:r>
              <a:rPr lang="es-ES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Análisis de material didáctico</a:t>
            </a:r>
          </a:p>
          <a:p>
            <a:r>
              <a:rPr lang="es-ES" sz="3200" dirty="0" smtClean="0">
                <a:sym typeface="Wingdings" panose="05000000000000000000" pitchFamily="2" charset="2"/>
              </a:rPr>
              <a:t>Aulas Violetas  Visibilidad</a:t>
            </a:r>
          </a:p>
          <a:p>
            <a:r>
              <a:rPr lang="es-ES" sz="3200" dirty="0" smtClean="0">
                <a:sym typeface="Wingdings" panose="05000000000000000000" pitchFamily="2" charset="2"/>
                <a:hlinkClick r:id="rId2"/>
              </a:rPr>
              <a:t>Evaluación </a:t>
            </a:r>
            <a:r>
              <a:rPr lang="es-ES" sz="3200" dirty="0" smtClean="0">
                <a:sym typeface="Wingdings" panose="05000000000000000000" pitchFamily="2" charset="2"/>
              </a:rPr>
              <a:t>actividades</a:t>
            </a:r>
          </a:p>
          <a:p>
            <a:r>
              <a:rPr lang="es-ES" sz="3200" dirty="0" smtClean="0">
                <a:sym typeface="Wingdings" panose="05000000000000000000" pitchFamily="2" charset="2"/>
              </a:rPr>
              <a:t>Propuestas </a:t>
            </a:r>
            <a:r>
              <a:rPr lang="es-ES" sz="3200" dirty="0" smtClean="0">
                <a:sym typeface="Wingdings" panose="05000000000000000000" pitchFamily="2" charset="2"/>
              </a:rPr>
              <a:t>de mejora</a:t>
            </a:r>
          </a:p>
        </p:txBody>
      </p:sp>
      <p:pic>
        <p:nvPicPr>
          <p:cNvPr id="4" name="Picture 2" descr="C:\Users\usuario\Downloads\IMG_20190516_0201480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41229" r="32183" b="4894"/>
          <a:stretch/>
        </p:blipFill>
        <p:spPr bwMode="auto">
          <a:xfrm>
            <a:off x="6948264" y="4437112"/>
            <a:ext cx="1390578" cy="2163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C:\Users\usuario\Downloads\IMG_20190108_093337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1"/>
            <a:ext cx="1462586" cy="260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62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Material Didáctico No </a:t>
            </a:r>
            <a:r>
              <a:rPr lang="es-ES" dirty="0" err="1" smtClean="0"/>
              <a:t>Coeducativo</a:t>
            </a:r>
            <a:r>
              <a:rPr lang="es-ES" dirty="0" smtClean="0"/>
              <a:t>/No Inclusivo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628800"/>
            <a:ext cx="834523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Pentágono"/>
          <p:cNvSpPr/>
          <p:nvPr/>
        </p:nvSpPr>
        <p:spPr>
          <a:xfrm>
            <a:off x="4244625" y="4581128"/>
            <a:ext cx="3351711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3"/>
              </a:rPr>
              <a:t>Formulario </a:t>
            </a:r>
            <a:r>
              <a:rPr lang="es-ES" dirty="0" smtClean="0"/>
              <a:t>Drive</a:t>
            </a:r>
            <a:endParaRPr lang="es-ES" dirty="0"/>
          </a:p>
        </p:txBody>
      </p:sp>
      <p:pic>
        <p:nvPicPr>
          <p:cNvPr id="4098" name="Picture 2" descr="C:\Users\usuario\AppData\Local\Microsoft\Windows\Temporary Internet Files\Content.IE5\UKCERUAY\742px-Calendar_icon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79" y="5281014"/>
            <a:ext cx="1512714" cy="15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7092280" y="5877272"/>
            <a:ext cx="1008112" cy="792088"/>
          </a:xfrm>
          <a:prstGeom prst="roundRect">
            <a:avLst/>
          </a:prstGeom>
          <a:solidFill>
            <a:srgbClr val="2EC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fechas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26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620000" cy="1143000"/>
          </a:xfrm>
        </p:spPr>
        <p:txBody>
          <a:bodyPr/>
          <a:lstStyle/>
          <a:p>
            <a:r>
              <a:rPr lang="es-ES" sz="3200" dirty="0" smtClean="0"/>
              <a:t>Análisis Material Didáctico - Formulario</a:t>
            </a:r>
            <a:endParaRPr lang="es-ES" sz="3200" dirty="0"/>
          </a:p>
        </p:txBody>
      </p:sp>
      <p:sp>
        <p:nvSpPr>
          <p:cNvPr id="4" name="AutoShape 2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93142"/>
            <a:ext cx="5888929" cy="2690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58641"/>
            <a:ext cx="54864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33511"/>
            <a:ext cx="4552925" cy="2300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9" y="2276872"/>
            <a:ext cx="5038849" cy="2707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620000" cy="1143000"/>
          </a:xfrm>
        </p:spPr>
        <p:txBody>
          <a:bodyPr/>
          <a:lstStyle/>
          <a:p>
            <a:r>
              <a:rPr lang="es-ES" sz="3200" dirty="0" smtClean="0"/>
              <a:t>Análisis Material Didáctico - Formulario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764704"/>
            <a:ext cx="2671825" cy="48006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Ejemplo </a:t>
            </a: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ESPA</a:t>
            </a:r>
            <a:endParaRPr lang="es-E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ES" sz="2400" dirty="0" smtClean="0"/>
              <a:t>Ejemplo </a:t>
            </a: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UBIE </a:t>
            </a:r>
            <a:r>
              <a:rPr lang="es-ES" sz="2400" dirty="0" smtClean="0"/>
              <a:t>(English File)</a:t>
            </a:r>
          </a:p>
        </p:txBody>
      </p:sp>
      <p:sp>
        <p:nvSpPr>
          <p:cNvPr id="4" name="AutoShape 2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Gráfico de respuestas de formularios. Título de la pregunta: Grupo/Plan con el que se realiza:. Número de respuestas: 15 respuesta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4572000" y="755664"/>
            <a:ext cx="4416425" cy="2529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Hablar de la Segunda República Española, como parte de los contenidos del bloque 9 del ámbito social de ESPA II, y no hablar del papel fundamental de las mujeres en este periodo revela que aún queda mucho trabajo por hacer. Y esta labor es imprescindible en nuestro ámbito educativo de formación de personas.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4848472" cy="2055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1055</TotalTime>
  <Words>358</Words>
  <Application>Microsoft Office PowerPoint</Application>
  <PresentationFormat>Presentación en pantalla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Adyacencia</vt:lpstr>
      <vt:lpstr>Grupo de Trabajo del CEPER Arcilaxis y Secciones:  análisis de material didáctico y plan de igualdad</vt:lpstr>
      <vt:lpstr>Coordinación dentro del Equipo</vt:lpstr>
      <vt:lpstr>Evolución 2015 … 2019</vt:lpstr>
      <vt:lpstr>Evolución 2015 … 2019</vt:lpstr>
      <vt:lpstr>Actividades Plan Igualdad</vt:lpstr>
      <vt:lpstr>Grupo de Trabajo</vt:lpstr>
      <vt:lpstr>Análisis Material Didáctico No Coeducativo/No Inclusivo</vt:lpstr>
      <vt:lpstr>Análisis Material Didáctico - Formulario</vt:lpstr>
      <vt:lpstr>Análisis Material Didáctico - Formulario</vt:lpstr>
      <vt:lpstr>Análisis Material Didáctico - EVALUACIÓN</vt:lpstr>
      <vt:lpstr>Análisis DAFO</vt:lpstr>
      <vt:lpstr>Debate – Reflexiones Finales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Plan Estratégico de Igualdad … de CENTRO</dc:title>
  <dc:creator>Usuario</dc:creator>
  <cp:lastModifiedBy>usuario</cp:lastModifiedBy>
  <cp:revision>28</cp:revision>
  <dcterms:created xsi:type="dcterms:W3CDTF">2018-12-18T06:22:07Z</dcterms:created>
  <dcterms:modified xsi:type="dcterms:W3CDTF">2019-05-16T01:42:33Z</dcterms:modified>
</cp:coreProperties>
</file>