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3" r:id="rId3"/>
    <p:sldId id="276" r:id="rId4"/>
    <p:sldId id="315" r:id="rId5"/>
    <p:sldId id="318" r:id="rId6"/>
    <p:sldId id="277" r:id="rId7"/>
    <p:sldId id="336" r:id="rId8"/>
    <p:sldId id="337" r:id="rId9"/>
    <p:sldId id="353" r:id="rId10"/>
    <p:sldId id="279" r:id="rId11"/>
    <p:sldId id="338" r:id="rId12"/>
    <p:sldId id="354" r:id="rId13"/>
    <p:sldId id="284" r:id="rId14"/>
    <p:sldId id="339" r:id="rId15"/>
    <p:sldId id="340" r:id="rId16"/>
    <p:sldId id="355" r:id="rId17"/>
    <p:sldId id="288" r:id="rId18"/>
    <p:sldId id="341" r:id="rId19"/>
    <p:sldId id="342" r:id="rId20"/>
    <p:sldId id="356" r:id="rId21"/>
    <p:sldId id="357" r:id="rId22"/>
    <p:sldId id="316" r:id="rId23"/>
    <p:sldId id="319" r:id="rId24"/>
    <p:sldId id="344" r:id="rId25"/>
    <p:sldId id="345" r:id="rId26"/>
    <p:sldId id="358" r:id="rId27"/>
    <p:sldId id="346" r:id="rId28"/>
    <p:sldId id="347" r:id="rId29"/>
    <p:sldId id="360" r:id="rId30"/>
    <p:sldId id="348" r:id="rId31"/>
    <p:sldId id="349" r:id="rId32"/>
    <p:sldId id="361" r:id="rId33"/>
    <p:sldId id="350" r:id="rId34"/>
    <p:sldId id="351" r:id="rId35"/>
    <p:sldId id="362" r:id="rId36"/>
    <p:sldId id="364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8" autoAdjust="0"/>
    <p:restoredTop sz="94660"/>
  </p:normalViewPr>
  <p:slideViewPr>
    <p:cSldViewPr>
      <p:cViewPr>
        <p:scale>
          <a:sx n="60" d="100"/>
          <a:sy n="60" d="100"/>
        </p:scale>
        <p:origin x="-160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25/02/2019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25/02/2019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25/02/2019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25/02/2019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25/02/2019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25/02/2019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25/02/2019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25/02/2019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25/02/2019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25/02/2019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1C4-97FE-4A16-8585-6DA8721AB98B}" type="datetimeFigureOut">
              <a:rPr lang="es-ES" smtClean="0"/>
              <a:pPr/>
              <a:t>25/02/2019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3DA1C4-97FE-4A16-8585-6DA8721AB98B}" type="datetimeFigureOut">
              <a:rPr lang="es-ES" smtClean="0"/>
              <a:pPr/>
              <a:t>25/02/2019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F5C780-691B-462C-B2D4-08901C0B43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qavt1viLC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RF-oxKytgI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hatBOmW1_U" TargetMode="External"/><Relationship Id="rId2" Type="http://schemas.openxmlformats.org/officeDocument/2006/relationships/hyperlink" Target="https://www.youtube.com/watch?v=6Cncx2K7jo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864399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RESOLUCIÓN DE </a:t>
            </a:r>
            <a:r>
              <a:rPr lang="es-ES" dirty="0" smtClean="0"/>
              <a:t>PROBLEMAS</a:t>
            </a:r>
            <a:br>
              <a:rPr lang="es-ES" dirty="0" smtClean="0"/>
            </a:br>
            <a:r>
              <a:rPr lang="es-ES" dirty="0" smtClean="0"/>
              <a:t>  </a:t>
            </a:r>
            <a:r>
              <a:rPr lang="es-ES" dirty="0"/>
              <a:t>MÉTODO ABN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5262583" cy="368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2472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combinación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142984"/>
            <a:ext cx="8183880" cy="1928826"/>
          </a:xfrm>
        </p:spPr>
        <p:txBody>
          <a:bodyPr/>
          <a:lstStyle/>
          <a:p>
            <a:r>
              <a:rPr lang="es-ES" dirty="0" smtClean="0"/>
              <a:t>Es un tipo de problema en los que dos cantidades o medidas se combinan para formar una tercera. Relación entre las partes y el todo. 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7581900" cy="311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586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¿Cuándo trabajamos los problemas de combinación?</a:t>
            </a:r>
            <a:endParaRPr lang="es-E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8147065" cy="125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428728" y="4214818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https://www.youtube.com/watch?v=rPejhuNXB6w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comparación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00108"/>
            <a:ext cx="8183880" cy="418795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Se trata de problemas en la que dos cantidades que se comparan.</a:t>
            </a:r>
          </a:p>
          <a:p>
            <a:r>
              <a:rPr lang="es-ES" sz="2000" dirty="0" smtClean="0"/>
              <a:t>En su resolución únicamente será necesario emplear la resta o la suma. El estudiante debe determinar la cantidad que se desconoce.</a:t>
            </a:r>
            <a:endParaRPr lang="es-E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928934"/>
            <a:ext cx="7024680" cy="29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000100" y="592933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https://www.youtube.com/watch?v=3bC34rb-A9c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14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599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¿Cuándo trabajamos los problemas de comparación?</a:t>
            </a:r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8458147" cy="129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500166" y="4357694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https://www.youtube.com/watch?v=dpyIcx3Nf0w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igualación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44005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714348" y="1305342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Los problemas de igualación son transformaciones que se efectúan en dos cantidades para hacerlas iguales. son muy parecidos a los de comparación, ya que en ambos, se comparan dos cantidades.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605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66725"/>
            <a:ext cx="8286807" cy="60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/>
              <a:t>ETAPAS PARA RESOLVER UN PROBLEMA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96855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Comprensión y significado del proceso.</a:t>
            </a:r>
          </a:p>
          <a:p>
            <a:r>
              <a:rPr lang="es-ES" dirty="0"/>
              <a:t>Ayudas en el acceso a los textos:</a:t>
            </a:r>
          </a:p>
          <a:p>
            <a:pPr lvl="2"/>
            <a:r>
              <a:rPr lang="es-ES" dirty="0"/>
              <a:t>Presentación dramatizada</a:t>
            </a:r>
          </a:p>
          <a:p>
            <a:pPr lvl="2"/>
            <a:r>
              <a:rPr lang="es-ES" dirty="0"/>
              <a:t>Ayudas figurativas</a:t>
            </a:r>
          </a:p>
          <a:p>
            <a:pPr lvl="2"/>
            <a:endParaRPr lang="es-ES" dirty="0"/>
          </a:p>
          <a:p>
            <a:pPr lvl="2"/>
            <a:r>
              <a:rPr lang="es-ES" dirty="0"/>
              <a:t>Con </a:t>
            </a:r>
            <a:r>
              <a:rPr lang="es-ES" dirty="0" smtClean="0"/>
              <a:t>dibujos</a:t>
            </a:r>
          </a:p>
          <a:p>
            <a:pPr lvl="2"/>
            <a:r>
              <a:rPr lang="es-ES" dirty="0" smtClean="0">
                <a:hlinkClick r:id="rId2"/>
              </a:rPr>
              <a:t>https://www.youtube.com/watch?v=9qavt1viLCw</a:t>
            </a:r>
            <a:endParaRPr lang="es-ES" dirty="0"/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ES" sz="2400" dirty="0"/>
              <a:t> Entrenamiento sobre Problemas </a:t>
            </a:r>
            <a:r>
              <a:rPr lang="es-ES" sz="2400" dirty="0" smtClean="0"/>
              <a:t>determinados, con números pequeños.</a:t>
            </a:r>
            <a:endParaRPr lang="es-ES" sz="2400" dirty="0"/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ES" sz="2400" dirty="0"/>
              <a:t>Uso de </a:t>
            </a:r>
            <a:r>
              <a:rPr lang="es-ES" sz="2400" dirty="0" smtClean="0"/>
              <a:t>datos relacionados con su entorno.</a:t>
            </a:r>
            <a:endParaRPr lang="es-ES" sz="2400" dirty="0"/>
          </a:p>
          <a:p>
            <a:pPr marL="265176" lvl="2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s-ES" sz="2400" dirty="0"/>
              <a:t>La extensión de la Aplicación de las </a:t>
            </a:r>
            <a:r>
              <a:rPr lang="es-ES" sz="2400" dirty="0" smtClean="0"/>
              <a:t>soluciones, una vez que se haya asentado los </a:t>
            </a:r>
            <a:r>
              <a:rPr lang="es-ES" sz="2400" dirty="0" err="1" smtClean="0"/>
              <a:t>conocimentos</a:t>
            </a:r>
            <a:r>
              <a:rPr lang="es-ES" sz="2400" dirty="0" smtClean="0"/>
              <a:t> </a:t>
            </a:r>
            <a:r>
              <a:rPr lang="es-ES" sz="2400" dirty="0" err="1" smtClean="0"/>
              <a:t>basicos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3177400"/>
              </p:ext>
            </p:extLst>
          </p:nvPr>
        </p:nvGraphicFramePr>
        <p:xfrm>
          <a:off x="4139953" y="2708920"/>
          <a:ext cx="374441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8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8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r>
                        <a:rPr lang="es-ES" dirty="0"/>
                        <a:t>     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8972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¿Cuándo trabajamos los problemas de igualación?</a:t>
            </a:r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8354016" cy="135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588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785794"/>
            <a:ext cx="9072626" cy="1571636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/>
              <a:t>Estructura Multiplicativa</a:t>
            </a:r>
            <a:endParaRPr lang="es-ES" sz="6000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43182"/>
            <a:ext cx="4929222" cy="321471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857224" y="592933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https://www.youtube.com/watch?v=-z5geUBqoJM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374" y="357166"/>
            <a:ext cx="9072626" cy="714380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Estructura Multiplicativa</a:t>
            </a:r>
            <a:endParaRPr lang="es-ES" sz="4400" dirty="0"/>
          </a:p>
        </p:txBody>
      </p:sp>
      <p:sp>
        <p:nvSpPr>
          <p:cNvPr id="4" name="3 Rectángulo"/>
          <p:cNvSpPr/>
          <p:nvPr/>
        </p:nvSpPr>
        <p:spPr>
          <a:xfrm>
            <a:off x="0" y="1071546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/>
              <a:t>Tipos de problemas…</a:t>
            </a:r>
          </a:p>
          <a:p>
            <a:pPr algn="ctr"/>
            <a:r>
              <a:rPr lang="es-ES" sz="2400" dirty="0" smtClean="0"/>
              <a:t>• </a:t>
            </a:r>
            <a:r>
              <a:rPr lang="es-ES" sz="2400" b="1" dirty="0" smtClean="0"/>
              <a:t>Isomorfismo de medidas</a:t>
            </a:r>
            <a:r>
              <a:rPr lang="es-ES" sz="2400" dirty="0" smtClean="0"/>
              <a:t>. Los datos del problema tienen la misma naturaleza. </a:t>
            </a:r>
          </a:p>
          <a:p>
            <a:pPr algn="ctr"/>
            <a:r>
              <a:rPr lang="es-ES" sz="2400" dirty="0" smtClean="0"/>
              <a:t>– El producto es de la misma naturaleza que el multiplicando. </a:t>
            </a:r>
          </a:p>
          <a:p>
            <a:pPr algn="ctr"/>
            <a:r>
              <a:rPr lang="es-ES" sz="2400" dirty="0" smtClean="0"/>
              <a:t>– El producto es de distinta naturaleza que el multiplicando. </a:t>
            </a:r>
          </a:p>
          <a:p>
            <a:pPr algn="ctr"/>
            <a:r>
              <a:rPr lang="es-ES" sz="2400" dirty="0" smtClean="0"/>
              <a:t>• </a:t>
            </a:r>
            <a:r>
              <a:rPr lang="es-ES" sz="2400" b="1" dirty="0" smtClean="0"/>
              <a:t>Escalares grandes y pequeños</a:t>
            </a:r>
            <a:r>
              <a:rPr lang="es-ES" sz="2400" dirty="0" smtClean="0"/>
              <a:t>. Uno de los datos representa una relación comparativa. </a:t>
            </a:r>
          </a:p>
          <a:p>
            <a:pPr algn="ctr"/>
            <a:r>
              <a:rPr lang="es-ES" sz="2400" dirty="0" smtClean="0"/>
              <a:t>• </a:t>
            </a:r>
            <a:r>
              <a:rPr lang="es-ES" sz="2400" b="1" dirty="0" smtClean="0"/>
              <a:t>Producto cartesiano</a:t>
            </a:r>
            <a:r>
              <a:rPr lang="es-ES" sz="2400" dirty="0" smtClean="0"/>
              <a:t>. Multiplicación geométrica.</a:t>
            </a:r>
          </a:p>
          <a:p>
            <a:pPr algn="ctr"/>
            <a:r>
              <a:rPr lang="es-ES" sz="2400" b="1" dirty="0" smtClean="0"/>
              <a:t>División</a:t>
            </a:r>
          </a:p>
          <a:p>
            <a:pPr algn="ctr"/>
            <a:r>
              <a:rPr lang="es-ES" sz="2400" b="1" dirty="0" smtClean="0"/>
              <a:t>Comparación multiplicativa</a:t>
            </a:r>
          </a:p>
          <a:p>
            <a:pPr algn="ctr"/>
            <a:r>
              <a:rPr lang="es-ES" sz="2400" b="1" dirty="0" smtClean="0"/>
              <a:t>Multiplicación o división razón.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7251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7"/>
            <a:ext cx="8358245" cy="58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¿Cuándo trabajamos los problemas de isomorfismo?</a:t>
            </a:r>
            <a:endParaRPr lang="es-E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8205572" cy="127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357290" y="442913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smtClean="0">
                <a:hlinkClick r:id="rId3"/>
              </a:rPr>
              <a:t>https://www.youtube.com/watch?v=MRF-oxKytgI</a:t>
            </a: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2016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7" cy="60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¿Cuándo trabajamos los problemas escalares grandes?</a:t>
            </a:r>
            <a:endParaRPr lang="es-E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8358246" cy="90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Según la metodología ABN…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85860"/>
            <a:ext cx="8183880" cy="4714908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Dentro de la </a:t>
            </a:r>
            <a:r>
              <a:rPr lang="es-ES" b="1" dirty="0" smtClean="0"/>
              <a:t>estructura aditiva</a:t>
            </a:r>
            <a:r>
              <a:rPr lang="es-ES" dirty="0" smtClean="0"/>
              <a:t>, hay 4 tipos de problemas…</a:t>
            </a:r>
          </a:p>
          <a:p>
            <a:r>
              <a:rPr lang="es-ES" dirty="0" smtClean="0"/>
              <a:t>-Problemas de cambio.</a:t>
            </a:r>
          </a:p>
          <a:p>
            <a:r>
              <a:rPr lang="es-ES" dirty="0" smtClean="0"/>
              <a:t>-Problemas de combinación.</a:t>
            </a:r>
          </a:p>
          <a:p>
            <a:r>
              <a:rPr lang="es-ES" dirty="0" smtClean="0"/>
              <a:t>-Problemas de comparación.</a:t>
            </a:r>
          </a:p>
          <a:p>
            <a:r>
              <a:rPr lang="es-ES" dirty="0" smtClean="0"/>
              <a:t>-Problemas de  igualdad o igualación.</a:t>
            </a:r>
          </a:p>
          <a:p>
            <a:r>
              <a:rPr lang="es-ES" dirty="0" smtClean="0"/>
              <a:t>Dentro de la </a:t>
            </a:r>
            <a:r>
              <a:rPr lang="es-ES" b="1" dirty="0" smtClean="0"/>
              <a:t>estructura multiplicativa</a:t>
            </a:r>
            <a:r>
              <a:rPr lang="es-ES" dirty="0" smtClean="0"/>
              <a:t>, hay 3 tipos de problemas…</a:t>
            </a:r>
          </a:p>
          <a:p>
            <a:r>
              <a:rPr lang="es-ES" dirty="0" smtClean="0"/>
              <a:t>División</a:t>
            </a:r>
          </a:p>
          <a:p>
            <a:r>
              <a:rPr lang="es-ES" dirty="0" smtClean="0"/>
              <a:t>Comparación multiplicativa</a:t>
            </a:r>
          </a:p>
          <a:p>
            <a:r>
              <a:rPr lang="es-ES" dirty="0" smtClean="0"/>
              <a:t>Multiplicación o división razón.</a:t>
            </a:r>
          </a:p>
          <a:p>
            <a:endParaRPr lang="es-ES" dirty="0" smtClean="0"/>
          </a:p>
          <a:p>
            <a:r>
              <a:rPr lang="es-ES" dirty="0" smtClean="0"/>
              <a:t>Todos ellos están secuenciados por dificultad, en los diferentes niveles.</a:t>
            </a:r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7249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0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¿Cuándo trabajamos los problemas escalares pequeños?</a:t>
            </a:r>
            <a:endParaRPr lang="es-E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8044571" cy="114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8604"/>
            <a:ext cx="86059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5193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¿Cuándo trabajamos los problemas producto cartesiano?</a:t>
            </a:r>
            <a:endParaRPr lang="es-E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8004189" cy="123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¿Cómo empezar a crear problemas de dos operaciones?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/>
          <a:lstStyle/>
          <a:p>
            <a:r>
              <a:rPr lang="es-ES" u="sng" dirty="0" smtClean="0">
                <a:hlinkClick r:id="rId2"/>
              </a:rPr>
              <a:t>https://www.youtube.com/watch?v=6Cncx2K7joo</a:t>
            </a:r>
            <a:endParaRPr lang="es-ES" dirty="0" smtClean="0"/>
          </a:p>
          <a:p>
            <a:r>
              <a:rPr lang="es-ES" smtClean="0">
                <a:hlinkClick r:id="rId3"/>
              </a:rPr>
              <a:t>https</a:t>
            </a:r>
            <a:r>
              <a:rPr lang="es-ES" smtClean="0">
                <a:hlinkClick r:id="rId3"/>
              </a:rPr>
              <a:t>://</a:t>
            </a:r>
            <a:r>
              <a:rPr lang="es-ES" smtClean="0">
                <a:hlinkClick r:id="rId3"/>
              </a:rPr>
              <a:t>www.youtube.com/watch?v=qhatBOmW1_U</a:t>
            </a:r>
            <a:endParaRPr lang="es-ES" smtClean="0"/>
          </a:p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Autofit/>
          </a:bodyPr>
          <a:lstStyle/>
          <a:p>
            <a:r>
              <a:rPr lang="es-ES" sz="6000" dirty="0" smtClean="0"/>
              <a:t>Estructura aditiva</a:t>
            </a:r>
            <a:endParaRPr lang="es-ES" sz="6000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Autofit/>
          </a:bodyPr>
          <a:lstStyle/>
          <a:p>
            <a:r>
              <a:rPr lang="es-ES" sz="6000" dirty="0" smtClean="0"/>
              <a:t>Estructura aditiva</a:t>
            </a:r>
            <a:endParaRPr lang="es-ES" sz="6000" dirty="0"/>
          </a:p>
        </p:txBody>
      </p:sp>
      <p:sp>
        <p:nvSpPr>
          <p:cNvPr id="4" name="3 Rectángulo"/>
          <p:cNvSpPr/>
          <p:nvPr/>
        </p:nvSpPr>
        <p:spPr>
          <a:xfrm>
            <a:off x="1071538" y="1928802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Hay 4 tipos de problemas…</a:t>
            </a:r>
          </a:p>
          <a:p>
            <a:r>
              <a:rPr lang="es-ES" sz="2800" dirty="0" smtClean="0"/>
              <a:t>-Problemas de </a:t>
            </a:r>
            <a:r>
              <a:rPr lang="es-ES" sz="2800" b="1" dirty="0" smtClean="0"/>
              <a:t>cambio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-Problemas de </a:t>
            </a:r>
            <a:r>
              <a:rPr lang="es-ES" sz="2800" b="1" dirty="0" smtClean="0"/>
              <a:t>combinación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-Problemas de </a:t>
            </a:r>
            <a:r>
              <a:rPr lang="es-ES" sz="2800" b="1" dirty="0" smtClean="0"/>
              <a:t>comparación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-Problemas de  </a:t>
            </a:r>
            <a:r>
              <a:rPr lang="es-ES" sz="2800" b="1" dirty="0" smtClean="0"/>
              <a:t>igualdad o igualación.</a:t>
            </a:r>
            <a:endParaRPr lang="es-E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183880" cy="1051560"/>
          </a:xfrm>
        </p:spPr>
        <p:txBody>
          <a:bodyPr>
            <a:normAutofit/>
          </a:bodyPr>
          <a:lstStyle/>
          <a:p>
            <a:r>
              <a:rPr lang="es-ES" dirty="0" smtClean="0"/>
              <a:t>     Problemas de cambio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418795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Es un tipo de problema con solución, son problemas con transformaciones en más o en menos que sufre una cantidad. </a:t>
            </a:r>
          </a:p>
          <a:p>
            <a:r>
              <a:rPr lang="es-ES" sz="2000" dirty="0" smtClean="0"/>
              <a:t> . Para su resolución únicamente será necesario utilizar una resta o una suma. El alumnado tiene que determinar la cantidad que se desconoce.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496"/>
            <a:ext cx="53721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59" cy="60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1408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¿Cuándo trabajamos los problemas de cambio?</a:t>
            </a:r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8331284" cy="135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1571604" y="4286256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https://www.youtube.com/watch?v=jZpeTczuiZo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526</TotalTime>
  <Words>496</Words>
  <Application>Microsoft Office PowerPoint</Application>
  <PresentationFormat>Presentación en pantalla (4:3)</PresentationFormat>
  <Paragraphs>74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Aspecto</vt:lpstr>
      <vt:lpstr>RESOLUCIÓN DE PROBLEMAS   MÉTODO ABN</vt:lpstr>
      <vt:lpstr>ETAPAS PARA RESOLVER UN PROBLEMA</vt:lpstr>
      <vt:lpstr>Según la metodología ABN…</vt:lpstr>
      <vt:lpstr>Estructura aditiva</vt:lpstr>
      <vt:lpstr>Estructura aditiva</vt:lpstr>
      <vt:lpstr>     Problemas de cambio</vt:lpstr>
      <vt:lpstr>Diapositiva 7</vt:lpstr>
      <vt:lpstr>Diapositiva 8</vt:lpstr>
      <vt:lpstr>¿Cuándo trabajamos los problemas de cambio?</vt:lpstr>
      <vt:lpstr>     Problemas de combinación</vt:lpstr>
      <vt:lpstr>Diapositiva 11</vt:lpstr>
      <vt:lpstr>¿Cuándo trabajamos los problemas de combinación?</vt:lpstr>
      <vt:lpstr>     Problemas de comparación</vt:lpstr>
      <vt:lpstr>Diapositiva 14</vt:lpstr>
      <vt:lpstr>Diapositiva 15</vt:lpstr>
      <vt:lpstr>¿Cuándo trabajamos los problemas de comparación?</vt:lpstr>
      <vt:lpstr>     Problemas de igualación</vt:lpstr>
      <vt:lpstr>Diapositiva 18</vt:lpstr>
      <vt:lpstr>Diapositiva 19</vt:lpstr>
      <vt:lpstr>¿Cuándo trabajamos los problemas de igualación?</vt:lpstr>
      <vt:lpstr>Diapositiva 21</vt:lpstr>
      <vt:lpstr>Estructura Multiplicativa</vt:lpstr>
      <vt:lpstr>Estructura Multiplicativa</vt:lpstr>
      <vt:lpstr>Diapositiva 24</vt:lpstr>
      <vt:lpstr>Diapositiva 25</vt:lpstr>
      <vt:lpstr>¿Cuándo trabajamos los problemas de isomorfismo?</vt:lpstr>
      <vt:lpstr>Diapositiva 27</vt:lpstr>
      <vt:lpstr>Diapositiva 28</vt:lpstr>
      <vt:lpstr>¿Cuándo trabajamos los problemas escalares grandes?</vt:lpstr>
      <vt:lpstr>Diapositiva 30</vt:lpstr>
      <vt:lpstr>Diapositiva 31</vt:lpstr>
      <vt:lpstr>¿Cuándo trabajamos los problemas escalares pequeños?</vt:lpstr>
      <vt:lpstr>Diapositiva 33</vt:lpstr>
      <vt:lpstr>Diapositiva 34</vt:lpstr>
      <vt:lpstr>¿Cuándo trabajamos los problemas producto cartesiano?</vt:lpstr>
      <vt:lpstr>¿Cómo empezar a crear problemas de dos operaciones?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RESOLUCIÓN DE PROBLEMAS Y MÉTODO ABN</dc:title>
  <dc:creator>DOMESTICO</dc:creator>
  <cp:lastModifiedBy>Usuario de Windows</cp:lastModifiedBy>
  <cp:revision>48</cp:revision>
  <dcterms:created xsi:type="dcterms:W3CDTF">2017-09-25T18:00:48Z</dcterms:created>
  <dcterms:modified xsi:type="dcterms:W3CDTF">2019-02-25T19:07:23Z</dcterms:modified>
</cp:coreProperties>
</file>