
<file path=[Content_Types].xml><?xml version="1.0" encoding="utf-8"?>
<Types xmlns="http://schemas.openxmlformats.org/package/2006/content-types">
  <Default Extension="bin"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359900" cy="6624638"/>
  <p:notesSz cx="7559675" cy="106918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4" d="100"/>
          <a:sy n="114" d="100"/>
        </p:scale>
        <p:origin x="-1446" y="-108"/>
      </p:cViewPr>
      <p:guideLst>
        <p:guide orient="horz" pos="2086"/>
        <p:guide pos="29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66920" y="148320"/>
            <a:ext cx="5927760" cy="1324800"/>
          </a:xfrm>
          <a:prstGeom prst="rect">
            <a:avLst/>
          </a:prstGeom>
        </p:spPr>
        <p:txBody>
          <a:bodyPr lIns="0" tIns="0" rIns="0" bIns="0" anchor="ctr"/>
          <a:lstStyle/>
          <a:p>
            <a:endParaRPr lang="es-ES" sz="1729" b="0" strike="noStrike" spc="-1">
              <a:solidFill>
                <a:srgbClr val="FFFFFF"/>
              </a:solidFill>
              <a:latin typeface="Arial"/>
            </a:endParaRPr>
          </a:p>
        </p:txBody>
      </p:sp>
      <p:sp>
        <p:nvSpPr>
          <p:cNvPr id="31" name="PlaceHolder 2"/>
          <p:cNvSpPr>
            <a:spLocks noGrp="1"/>
          </p:cNvSpPr>
          <p:nvPr>
            <p:ph type="body"/>
          </p:nvPr>
        </p:nvSpPr>
        <p:spPr>
          <a:xfrm>
            <a:off x="466920" y="1690920"/>
            <a:ext cx="7799760" cy="2014920"/>
          </a:xfrm>
          <a:prstGeom prst="rect">
            <a:avLst/>
          </a:prstGeom>
        </p:spPr>
        <p:txBody>
          <a:bodyPr lIns="0" tIns="0" rIns="0" bIns="0">
            <a:normAutofit/>
          </a:bodyPr>
          <a:lstStyle/>
          <a:p>
            <a:endParaRPr lang="es-ES" sz="1929" b="1" strike="noStrike" spc="-1">
              <a:solidFill>
                <a:srgbClr val="FFFFFF"/>
              </a:solidFill>
              <a:latin typeface="Arial"/>
            </a:endParaRPr>
          </a:p>
        </p:txBody>
      </p:sp>
      <p:sp>
        <p:nvSpPr>
          <p:cNvPr id="32" name="PlaceHolder 3"/>
          <p:cNvSpPr>
            <a:spLocks noGrp="1"/>
          </p:cNvSpPr>
          <p:nvPr>
            <p:ph type="body"/>
          </p:nvPr>
        </p:nvSpPr>
        <p:spPr>
          <a:xfrm>
            <a:off x="466920" y="3897720"/>
            <a:ext cx="7799760" cy="2014920"/>
          </a:xfrm>
          <a:prstGeom prst="rect">
            <a:avLst/>
          </a:prstGeom>
        </p:spPr>
        <p:txBody>
          <a:bodyPr lIns="0" tIns="0" rIns="0" bIns="0">
            <a:normAutofit/>
          </a:bodyPr>
          <a:lstStyle/>
          <a:p>
            <a:endParaRPr lang="es-ES" sz="1929" b="1" strike="noStrike" spc="-1">
              <a:solidFill>
                <a:srgbClr val="FFFFFF"/>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66920" y="148320"/>
            <a:ext cx="5927760" cy="1324800"/>
          </a:xfrm>
          <a:prstGeom prst="rect">
            <a:avLst/>
          </a:prstGeom>
        </p:spPr>
        <p:txBody>
          <a:bodyPr lIns="0" tIns="0" rIns="0" bIns="0" anchor="ctr"/>
          <a:lstStyle/>
          <a:p>
            <a:endParaRPr lang="es-ES" sz="1729" b="0" strike="noStrike" spc="-1">
              <a:solidFill>
                <a:srgbClr val="FFFFFF"/>
              </a:solidFill>
              <a:latin typeface="Arial"/>
            </a:endParaRPr>
          </a:p>
        </p:txBody>
      </p:sp>
      <p:sp>
        <p:nvSpPr>
          <p:cNvPr id="34" name="PlaceHolder 2"/>
          <p:cNvSpPr>
            <a:spLocks noGrp="1"/>
          </p:cNvSpPr>
          <p:nvPr>
            <p:ph type="body"/>
          </p:nvPr>
        </p:nvSpPr>
        <p:spPr>
          <a:xfrm>
            <a:off x="466920" y="1690920"/>
            <a:ext cx="3805920" cy="2014920"/>
          </a:xfrm>
          <a:prstGeom prst="rect">
            <a:avLst/>
          </a:prstGeom>
        </p:spPr>
        <p:txBody>
          <a:bodyPr lIns="0" tIns="0" rIns="0" bIns="0">
            <a:normAutofit/>
          </a:bodyPr>
          <a:lstStyle/>
          <a:p>
            <a:endParaRPr lang="es-ES" sz="1929" b="1" strike="noStrike" spc="-1">
              <a:solidFill>
                <a:srgbClr val="FFFFFF"/>
              </a:solidFill>
              <a:latin typeface="Arial"/>
            </a:endParaRPr>
          </a:p>
        </p:txBody>
      </p:sp>
      <p:sp>
        <p:nvSpPr>
          <p:cNvPr id="35" name="PlaceHolder 3"/>
          <p:cNvSpPr>
            <a:spLocks noGrp="1"/>
          </p:cNvSpPr>
          <p:nvPr>
            <p:ph type="body"/>
          </p:nvPr>
        </p:nvSpPr>
        <p:spPr>
          <a:xfrm>
            <a:off x="4463640" y="1690920"/>
            <a:ext cx="3805920" cy="2014920"/>
          </a:xfrm>
          <a:prstGeom prst="rect">
            <a:avLst/>
          </a:prstGeom>
        </p:spPr>
        <p:txBody>
          <a:bodyPr lIns="0" tIns="0" rIns="0" bIns="0">
            <a:normAutofit/>
          </a:bodyPr>
          <a:lstStyle/>
          <a:p>
            <a:endParaRPr lang="es-ES" sz="1929" b="1" strike="noStrike" spc="-1">
              <a:solidFill>
                <a:srgbClr val="FFFFFF"/>
              </a:solidFill>
              <a:latin typeface="Arial"/>
            </a:endParaRPr>
          </a:p>
        </p:txBody>
      </p:sp>
      <p:sp>
        <p:nvSpPr>
          <p:cNvPr id="36" name="PlaceHolder 4"/>
          <p:cNvSpPr>
            <a:spLocks noGrp="1"/>
          </p:cNvSpPr>
          <p:nvPr>
            <p:ph type="body"/>
          </p:nvPr>
        </p:nvSpPr>
        <p:spPr>
          <a:xfrm>
            <a:off x="466920" y="3897720"/>
            <a:ext cx="3805920" cy="2014920"/>
          </a:xfrm>
          <a:prstGeom prst="rect">
            <a:avLst/>
          </a:prstGeom>
        </p:spPr>
        <p:txBody>
          <a:bodyPr lIns="0" tIns="0" rIns="0" bIns="0">
            <a:normAutofit/>
          </a:bodyPr>
          <a:lstStyle/>
          <a:p>
            <a:endParaRPr lang="es-ES" sz="1929" b="1" strike="noStrike" spc="-1">
              <a:solidFill>
                <a:srgbClr val="FFFFFF"/>
              </a:solidFill>
              <a:latin typeface="Arial"/>
            </a:endParaRPr>
          </a:p>
        </p:txBody>
      </p:sp>
      <p:sp>
        <p:nvSpPr>
          <p:cNvPr id="37" name="PlaceHolder 5"/>
          <p:cNvSpPr>
            <a:spLocks noGrp="1"/>
          </p:cNvSpPr>
          <p:nvPr>
            <p:ph type="body"/>
          </p:nvPr>
        </p:nvSpPr>
        <p:spPr>
          <a:xfrm>
            <a:off x="4463640" y="3897720"/>
            <a:ext cx="3805920" cy="2014920"/>
          </a:xfrm>
          <a:prstGeom prst="rect">
            <a:avLst/>
          </a:prstGeom>
        </p:spPr>
        <p:txBody>
          <a:bodyPr lIns="0" tIns="0" rIns="0" bIns="0">
            <a:normAutofit/>
          </a:bodyPr>
          <a:lstStyle/>
          <a:p>
            <a:endParaRPr lang="es-ES" sz="1929" b="1" strike="noStrike" spc="-1">
              <a:solidFill>
                <a:srgbClr val="FFFFFF"/>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66920" y="148320"/>
            <a:ext cx="5927760" cy="1324800"/>
          </a:xfrm>
          <a:prstGeom prst="rect">
            <a:avLst/>
          </a:prstGeom>
        </p:spPr>
        <p:txBody>
          <a:bodyPr lIns="0" tIns="0" rIns="0" bIns="0" anchor="ctr"/>
          <a:lstStyle/>
          <a:p>
            <a:endParaRPr lang="es-ES" sz="1729" b="0" strike="noStrike" spc="-1">
              <a:solidFill>
                <a:srgbClr val="FFFFFF"/>
              </a:solidFill>
              <a:latin typeface="Arial"/>
            </a:endParaRPr>
          </a:p>
        </p:txBody>
      </p:sp>
      <p:sp>
        <p:nvSpPr>
          <p:cNvPr id="39" name="PlaceHolder 2"/>
          <p:cNvSpPr>
            <a:spLocks noGrp="1"/>
          </p:cNvSpPr>
          <p:nvPr>
            <p:ph type="body"/>
          </p:nvPr>
        </p:nvSpPr>
        <p:spPr>
          <a:xfrm>
            <a:off x="466920" y="1690920"/>
            <a:ext cx="2511360" cy="2014920"/>
          </a:xfrm>
          <a:prstGeom prst="rect">
            <a:avLst/>
          </a:prstGeom>
        </p:spPr>
        <p:txBody>
          <a:bodyPr lIns="0" tIns="0" rIns="0" bIns="0">
            <a:normAutofit/>
          </a:bodyPr>
          <a:lstStyle/>
          <a:p>
            <a:endParaRPr lang="es-ES" sz="1929" b="1" strike="noStrike" spc="-1">
              <a:solidFill>
                <a:srgbClr val="FFFFFF"/>
              </a:solidFill>
              <a:latin typeface="Arial"/>
            </a:endParaRPr>
          </a:p>
        </p:txBody>
      </p:sp>
      <p:sp>
        <p:nvSpPr>
          <p:cNvPr id="40" name="PlaceHolder 3"/>
          <p:cNvSpPr>
            <a:spLocks noGrp="1"/>
          </p:cNvSpPr>
          <p:nvPr>
            <p:ph type="body"/>
          </p:nvPr>
        </p:nvSpPr>
        <p:spPr>
          <a:xfrm>
            <a:off x="3104280" y="1690920"/>
            <a:ext cx="2511360" cy="2014920"/>
          </a:xfrm>
          <a:prstGeom prst="rect">
            <a:avLst/>
          </a:prstGeom>
        </p:spPr>
        <p:txBody>
          <a:bodyPr lIns="0" tIns="0" rIns="0" bIns="0">
            <a:normAutofit/>
          </a:bodyPr>
          <a:lstStyle/>
          <a:p>
            <a:endParaRPr lang="es-ES" sz="1929" b="1" strike="noStrike" spc="-1">
              <a:solidFill>
                <a:srgbClr val="FFFFFF"/>
              </a:solidFill>
              <a:latin typeface="Arial"/>
            </a:endParaRPr>
          </a:p>
        </p:txBody>
      </p:sp>
      <p:sp>
        <p:nvSpPr>
          <p:cNvPr id="41" name="PlaceHolder 4"/>
          <p:cNvSpPr>
            <a:spLocks noGrp="1"/>
          </p:cNvSpPr>
          <p:nvPr>
            <p:ph type="body"/>
          </p:nvPr>
        </p:nvSpPr>
        <p:spPr>
          <a:xfrm>
            <a:off x="5741640" y="1690920"/>
            <a:ext cx="2511360" cy="2014920"/>
          </a:xfrm>
          <a:prstGeom prst="rect">
            <a:avLst/>
          </a:prstGeom>
        </p:spPr>
        <p:txBody>
          <a:bodyPr lIns="0" tIns="0" rIns="0" bIns="0">
            <a:normAutofit/>
          </a:bodyPr>
          <a:lstStyle/>
          <a:p>
            <a:endParaRPr lang="es-ES" sz="1929" b="1" strike="noStrike" spc="-1">
              <a:solidFill>
                <a:srgbClr val="FFFFFF"/>
              </a:solidFill>
              <a:latin typeface="Arial"/>
            </a:endParaRPr>
          </a:p>
        </p:txBody>
      </p:sp>
      <p:sp>
        <p:nvSpPr>
          <p:cNvPr id="42" name="PlaceHolder 5"/>
          <p:cNvSpPr>
            <a:spLocks noGrp="1"/>
          </p:cNvSpPr>
          <p:nvPr>
            <p:ph type="body"/>
          </p:nvPr>
        </p:nvSpPr>
        <p:spPr>
          <a:xfrm>
            <a:off x="466920" y="3897720"/>
            <a:ext cx="2511360" cy="2014920"/>
          </a:xfrm>
          <a:prstGeom prst="rect">
            <a:avLst/>
          </a:prstGeom>
        </p:spPr>
        <p:txBody>
          <a:bodyPr lIns="0" tIns="0" rIns="0" bIns="0">
            <a:normAutofit/>
          </a:bodyPr>
          <a:lstStyle/>
          <a:p>
            <a:endParaRPr lang="es-ES" sz="1929" b="1" strike="noStrike" spc="-1">
              <a:solidFill>
                <a:srgbClr val="FFFFFF"/>
              </a:solidFill>
              <a:latin typeface="Arial"/>
            </a:endParaRPr>
          </a:p>
        </p:txBody>
      </p:sp>
      <p:sp>
        <p:nvSpPr>
          <p:cNvPr id="43" name="PlaceHolder 6"/>
          <p:cNvSpPr>
            <a:spLocks noGrp="1"/>
          </p:cNvSpPr>
          <p:nvPr>
            <p:ph type="body"/>
          </p:nvPr>
        </p:nvSpPr>
        <p:spPr>
          <a:xfrm>
            <a:off x="3104280" y="3897720"/>
            <a:ext cx="2511360" cy="2014920"/>
          </a:xfrm>
          <a:prstGeom prst="rect">
            <a:avLst/>
          </a:prstGeom>
        </p:spPr>
        <p:txBody>
          <a:bodyPr lIns="0" tIns="0" rIns="0" bIns="0">
            <a:normAutofit/>
          </a:bodyPr>
          <a:lstStyle/>
          <a:p>
            <a:endParaRPr lang="es-ES" sz="1929" b="1" strike="noStrike" spc="-1">
              <a:solidFill>
                <a:srgbClr val="FFFFFF"/>
              </a:solidFill>
              <a:latin typeface="Arial"/>
            </a:endParaRPr>
          </a:p>
        </p:txBody>
      </p:sp>
      <p:sp>
        <p:nvSpPr>
          <p:cNvPr id="44" name="PlaceHolder 7"/>
          <p:cNvSpPr>
            <a:spLocks noGrp="1"/>
          </p:cNvSpPr>
          <p:nvPr>
            <p:ph type="body"/>
          </p:nvPr>
        </p:nvSpPr>
        <p:spPr>
          <a:xfrm>
            <a:off x="5741640" y="3897720"/>
            <a:ext cx="2511360" cy="2014920"/>
          </a:xfrm>
          <a:prstGeom prst="rect">
            <a:avLst/>
          </a:prstGeom>
        </p:spPr>
        <p:txBody>
          <a:bodyPr lIns="0" tIns="0" rIns="0" bIns="0">
            <a:normAutofit/>
          </a:bodyPr>
          <a:lstStyle/>
          <a:p>
            <a:endParaRPr lang="es-ES" sz="1929" b="1" strike="noStrike" spc="-1">
              <a:solidFill>
                <a:srgbClr val="FFFFFF"/>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2" name="PlaceHolder 1"/>
          <p:cNvSpPr>
            <a:spLocks noGrp="1"/>
          </p:cNvSpPr>
          <p:nvPr>
            <p:ph type="title"/>
          </p:nvPr>
        </p:nvSpPr>
        <p:spPr>
          <a:xfrm>
            <a:off x="466920" y="148320"/>
            <a:ext cx="5927760" cy="1324800"/>
          </a:xfrm>
          <a:prstGeom prst="rect">
            <a:avLst/>
          </a:prstGeom>
        </p:spPr>
        <p:txBody>
          <a:bodyPr lIns="0" tIns="0" rIns="0" bIns="0" anchor="ctr"/>
          <a:lstStyle/>
          <a:p>
            <a:endParaRPr lang="es-ES" sz="1729" b="0" strike="noStrike" spc="-1">
              <a:solidFill>
                <a:srgbClr val="FFFFFF"/>
              </a:solidFill>
              <a:latin typeface="Arial"/>
            </a:endParaRPr>
          </a:p>
        </p:txBody>
      </p:sp>
      <p:sp>
        <p:nvSpPr>
          <p:cNvPr id="53" name="PlaceHolder 2"/>
          <p:cNvSpPr>
            <a:spLocks noGrp="1"/>
          </p:cNvSpPr>
          <p:nvPr>
            <p:ph type="subTitle"/>
          </p:nvPr>
        </p:nvSpPr>
        <p:spPr>
          <a:xfrm>
            <a:off x="466920" y="1690920"/>
            <a:ext cx="7799760" cy="4224240"/>
          </a:xfrm>
          <a:prstGeom prst="rect">
            <a:avLst/>
          </a:prstGeom>
        </p:spPr>
        <p:txBody>
          <a:bodyPr lIns="0" tIns="0" rIns="0" bIns="0" anchor="ctr"/>
          <a:lstStyle/>
          <a:p>
            <a:pPr algn="ctr"/>
            <a:endParaRPr lang="es-E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66920" y="148320"/>
            <a:ext cx="5927760" cy="1324800"/>
          </a:xfrm>
          <a:prstGeom prst="rect">
            <a:avLst/>
          </a:prstGeom>
        </p:spPr>
        <p:txBody>
          <a:bodyPr lIns="0" tIns="0" rIns="0" bIns="0" anchor="ctr"/>
          <a:lstStyle/>
          <a:p>
            <a:endParaRPr lang="es-ES" sz="1729" b="0" strike="noStrike" spc="-1">
              <a:solidFill>
                <a:srgbClr val="FFFFFF"/>
              </a:solidFill>
              <a:latin typeface="Arial"/>
            </a:endParaRPr>
          </a:p>
        </p:txBody>
      </p:sp>
      <p:sp>
        <p:nvSpPr>
          <p:cNvPr id="55" name="PlaceHolder 2"/>
          <p:cNvSpPr>
            <a:spLocks noGrp="1"/>
          </p:cNvSpPr>
          <p:nvPr>
            <p:ph type="body"/>
          </p:nvPr>
        </p:nvSpPr>
        <p:spPr>
          <a:xfrm>
            <a:off x="466920" y="1690920"/>
            <a:ext cx="7799760" cy="4224240"/>
          </a:xfrm>
          <a:prstGeom prst="rect">
            <a:avLst/>
          </a:prstGeom>
        </p:spPr>
        <p:txBody>
          <a:bodyPr lIns="0" tIns="0" rIns="0" bIns="0">
            <a:normAutofit/>
          </a:bodyPr>
          <a:lstStyle/>
          <a:p>
            <a:endParaRPr lang="es-ES" sz="1929" b="1" strike="noStrike" spc="-1">
              <a:solidFill>
                <a:srgbClr val="FFFFFF"/>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66920" y="148320"/>
            <a:ext cx="5927760" cy="1324800"/>
          </a:xfrm>
          <a:prstGeom prst="rect">
            <a:avLst/>
          </a:prstGeom>
        </p:spPr>
        <p:txBody>
          <a:bodyPr lIns="0" tIns="0" rIns="0" bIns="0" anchor="ctr"/>
          <a:lstStyle/>
          <a:p>
            <a:endParaRPr lang="es-ES" sz="1729" b="0" strike="noStrike" spc="-1">
              <a:solidFill>
                <a:srgbClr val="FFFFFF"/>
              </a:solidFill>
              <a:latin typeface="Arial"/>
            </a:endParaRPr>
          </a:p>
        </p:txBody>
      </p:sp>
      <p:sp>
        <p:nvSpPr>
          <p:cNvPr id="57" name="PlaceHolder 2"/>
          <p:cNvSpPr>
            <a:spLocks noGrp="1"/>
          </p:cNvSpPr>
          <p:nvPr>
            <p:ph type="body"/>
          </p:nvPr>
        </p:nvSpPr>
        <p:spPr>
          <a:xfrm>
            <a:off x="466920" y="1690920"/>
            <a:ext cx="3805920" cy="4224240"/>
          </a:xfrm>
          <a:prstGeom prst="rect">
            <a:avLst/>
          </a:prstGeom>
        </p:spPr>
        <p:txBody>
          <a:bodyPr lIns="0" tIns="0" rIns="0" bIns="0">
            <a:normAutofit/>
          </a:bodyPr>
          <a:lstStyle/>
          <a:p>
            <a:endParaRPr lang="es-ES" sz="1929" b="1" strike="noStrike" spc="-1">
              <a:solidFill>
                <a:srgbClr val="FFFFFF"/>
              </a:solidFill>
              <a:latin typeface="Arial"/>
            </a:endParaRPr>
          </a:p>
        </p:txBody>
      </p:sp>
      <p:sp>
        <p:nvSpPr>
          <p:cNvPr id="58" name="PlaceHolder 3"/>
          <p:cNvSpPr>
            <a:spLocks noGrp="1"/>
          </p:cNvSpPr>
          <p:nvPr>
            <p:ph type="body"/>
          </p:nvPr>
        </p:nvSpPr>
        <p:spPr>
          <a:xfrm>
            <a:off x="4463640" y="1690920"/>
            <a:ext cx="3805920" cy="4224240"/>
          </a:xfrm>
          <a:prstGeom prst="rect">
            <a:avLst/>
          </a:prstGeom>
        </p:spPr>
        <p:txBody>
          <a:bodyPr lIns="0" tIns="0" rIns="0" bIns="0">
            <a:normAutofit/>
          </a:bodyPr>
          <a:lstStyle/>
          <a:p>
            <a:endParaRPr lang="es-ES" sz="1929" b="1" strike="noStrike" spc="-1">
              <a:solidFill>
                <a:srgbClr val="FFFFFF"/>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9" name="PlaceHolder 1"/>
          <p:cNvSpPr>
            <a:spLocks noGrp="1"/>
          </p:cNvSpPr>
          <p:nvPr>
            <p:ph type="title"/>
          </p:nvPr>
        </p:nvSpPr>
        <p:spPr>
          <a:xfrm>
            <a:off x="466920" y="148320"/>
            <a:ext cx="5927760" cy="1324800"/>
          </a:xfrm>
          <a:prstGeom prst="rect">
            <a:avLst/>
          </a:prstGeom>
        </p:spPr>
        <p:txBody>
          <a:bodyPr lIns="0" tIns="0" rIns="0" bIns="0" anchor="ctr"/>
          <a:lstStyle/>
          <a:p>
            <a:endParaRPr lang="es-ES" sz="1729" b="0" strike="noStrike" spc="-1">
              <a:solidFill>
                <a:srgbClr val="FFFFFF"/>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0" name="PlaceHolder 1"/>
          <p:cNvSpPr>
            <a:spLocks noGrp="1"/>
          </p:cNvSpPr>
          <p:nvPr>
            <p:ph type="subTitle"/>
          </p:nvPr>
        </p:nvSpPr>
        <p:spPr>
          <a:xfrm>
            <a:off x="466920" y="148320"/>
            <a:ext cx="5927760" cy="6142320"/>
          </a:xfrm>
          <a:prstGeom prst="rect">
            <a:avLst/>
          </a:prstGeom>
        </p:spPr>
        <p:txBody>
          <a:bodyPr lIns="0" tIns="0" rIns="0" bIns="0" anchor="ctr"/>
          <a:lstStyle/>
          <a:p>
            <a:pPr algn="ctr"/>
            <a:endParaRPr lang="es-E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66920" y="148320"/>
            <a:ext cx="5927760" cy="1324800"/>
          </a:xfrm>
          <a:prstGeom prst="rect">
            <a:avLst/>
          </a:prstGeom>
        </p:spPr>
        <p:txBody>
          <a:bodyPr lIns="0" tIns="0" rIns="0" bIns="0" anchor="ctr"/>
          <a:lstStyle/>
          <a:p>
            <a:endParaRPr lang="es-ES" sz="1729" b="0" strike="noStrike" spc="-1">
              <a:solidFill>
                <a:srgbClr val="FFFFFF"/>
              </a:solidFill>
              <a:latin typeface="Arial"/>
            </a:endParaRPr>
          </a:p>
        </p:txBody>
      </p:sp>
      <p:sp>
        <p:nvSpPr>
          <p:cNvPr id="62" name="PlaceHolder 2"/>
          <p:cNvSpPr>
            <a:spLocks noGrp="1"/>
          </p:cNvSpPr>
          <p:nvPr>
            <p:ph type="body"/>
          </p:nvPr>
        </p:nvSpPr>
        <p:spPr>
          <a:xfrm>
            <a:off x="466920" y="1690920"/>
            <a:ext cx="3805920" cy="2014920"/>
          </a:xfrm>
          <a:prstGeom prst="rect">
            <a:avLst/>
          </a:prstGeom>
        </p:spPr>
        <p:txBody>
          <a:bodyPr lIns="0" tIns="0" rIns="0" bIns="0">
            <a:normAutofit/>
          </a:bodyPr>
          <a:lstStyle/>
          <a:p>
            <a:endParaRPr lang="es-ES" sz="1929" b="1" strike="noStrike" spc="-1">
              <a:solidFill>
                <a:srgbClr val="FFFFFF"/>
              </a:solidFill>
              <a:latin typeface="Arial"/>
            </a:endParaRPr>
          </a:p>
        </p:txBody>
      </p:sp>
      <p:sp>
        <p:nvSpPr>
          <p:cNvPr id="63" name="PlaceHolder 3"/>
          <p:cNvSpPr>
            <a:spLocks noGrp="1"/>
          </p:cNvSpPr>
          <p:nvPr>
            <p:ph type="body"/>
          </p:nvPr>
        </p:nvSpPr>
        <p:spPr>
          <a:xfrm>
            <a:off x="4463640" y="1690920"/>
            <a:ext cx="3805920" cy="4224240"/>
          </a:xfrm>
          <a:prstGeom prst="rect">
            <a:avLst/>
          </a:prstGeom>
        </p:spPr>
        <p:txBody>
          <a:bodyPr lIns="0" tIns="0" rIns="0" bIns="0">
            <a:normAutofit/>
          </a:bodyPr>
          <a:lstStyle/>
          <a:p>
            <a:endParaRPr lang="es-ES" sz="1929" b="1" strike="noStrike" spc="-1">
              <a:solidFill>
                <a:srgbClr val="FFFFFF"/>
              </a:solidFill>
              <a:latin typeface="Arial"/>
            </a:endParaRPr>
          </a:p>
        </p:txBody>
      </p:sp>
      <p:sp>
        <p:nvSpPr>
          <p:cNvPr id="64" name="PlaceHolder 4"/>
          <p:cNvSpPr>
            <a:spLocks noGrp="1"/>
          </p:cNvSpPr>
          <p:nvPr>
            <p:ph type="body"/>
          </p:nvPr>
        </p:nvSpPr>
        <p:spPr>
          <a:xfrm>
            <a:off x="466920" y="3897720"/>
            <a:ext cx="3805920" cy="2014920"/>
          </a:xfrm>
          <a:prstGeom prst="rect">
            <a:avLst/>
          </a:prstGeom>
        </p:spPr>
        <p:txBody>
          <a:bodyPr lIns="0" tIns="0" rIns="0" bIns="0">
            <a:normAutofit/>
          </a:bodyPr>
          <a:lstStyle/>
          <a:p>
            <a:endParaRPr lang="es-ES" sz="1929" b="1" strike="noStrike" spc="-1">
              <a:solidFill>
                <a:srgbClr val="FFFFFF"/>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466920" y="148320"/>
            <a:ext cx="5927760" cy="1324800"/>
          </a:xfrm>
          <a:prstGeom prst="rect">
            <a:avLst/>
          </a:prstGeom>
        </p:spPr>
        <p:txBody>
          <a:bodyPr lIns="0" tIns="0" rIns="0" bIns="0" anchor="ctr"/>
          <a:lstStyle/>
          <a:p>
            <a:endParaRPr lang="es-ES" sz="1729" b="0" strike="noStrike" spc="-1">
              <a:solidFill>
                <a:srgbClr val="FFFFFF"/>
              </a:solidFill>
              <a:latin typeface="Arial"/>
            </a:endParaRPr>
          </a:p>
        </p:txBody>
      </p:sp>
      <p:sp>
        <p:nvSpPr>
          <p:cNvPr id="10" name="PlaceHolder 2"/>
          <p:cNvSpPr>
            <a:spLocks noGrp="1"/>
          </p:cNvSpPr>
          <p:nvPr>
            <p:ph type="subTitle"/>
          </p:nvPr>
        </p:nvSpPr>
        <p:spPr>
          <a:xfrm>
            <a:off x="466920" y="1690920"/>
            <a:ext cx="7799760" cy="4224240"/>
          </a:xfrm>
          <a:prstGeom prst="rect">
            <a:avLst/>
          </a:prstGeom>
        </p:spPr>
        <p:txBody>
          <a:bodyPr lIns="0" tIns="0" rIns="0" bIns="0" anchor="ctr"/>
          <a:lstStyle/>
          <a:p>
            <a:pPr algn="ctr"/>
            <a:endParaRPr lang="es-E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66920" y="148320"/>
            <a:ext cx="5927760" cy="1324800"/>
          </a:xfrm>
          <a:prstGeom prst="rect">
            <a:avLst/>
          </a:prstGeom>
        </p:spPr>
        <p:txBody>
          <a:bodyPr lIns="0" tIns="0" rIns="0" bIns="0" anchor="ctr"/>
          <a:lstStyle/>
          <a:p>
            <a:endParaRPr lang="es-ES" sz="1729" b="0" strike="noStrike" spc="-1">
              <a:solidFill>
                <a:srgbClr val="FFFFFF"/>
              </a:solidFill>
              <a:latin typeface="Arial"/>
            </a:endParaRPr>
          </a:p>
        </p:txBody>
      </p:sp>
      <p:sp>
        <p:nvSpPr>
          <p:cNvPr id="66" name="PlaceHolder 2"/>
          <p:cNvSpPr>
            <a:spLocks noGrp="1"/>
          </p:cNvSpPr>
          <p:nvPr>
            <p:ph type="body"/>
          </p:nvPr>
        </p:nvSpPr>
        <p:spPr>
          <a:xfrm>
            <a:off x="466920" y="1690920"/>
            <a:ext cx="3805920" cy="4224240"/>
          </a:xfrm>
          <a:prstGeom prst="rect">
            <a:avLst/>
          </a:prstGeom>
        </p:spPr>
        <p:txBody>
          <a:bodyPr lIns="0" tIns="0" rIns="0" bIns="0">
            <a:normAutofit/>
          </a:bodyPr>
          <a:lstStyle/>
          <a:p>
            <a:endParaRPr lang="es-ES" sz="1929" b="1" strike="noStrike" spc="-1">
              <a:solidFill>
                <a:srgbClr val="FFFFFF"/>
              </a:solidFill>
              <a:latin typeface="Arial"/>
            </a:endParaRPr>
          </a:p>
        </p:txBody>
      </p:sp>
      <p:sp>
        <p:nvSpPr>
          <p:cNvPr id="67" name="PlaceHolder 3"/>
          <p:cNvSpPr>
            <a:spLocks noGrp="1"/>
          </p:cNvSpPr>
          <p:nvPr>
            <p:ph type="body"/>
          </p:nvPr>
        </p:nvSpPr>
        <p:spPr>
          <a:xfrm>
            <a:off x="4463640" y="1690920"/>
            <a:ext cx="3805920" cy="2014920"/>
          </a:xfrm>
          <a:prstGeom prst="rect">
            <a:avLst/>
          </a:prstGeom>
        </p:spPr>
        <p:txBody>
          <a:bodyPr lIns="0" tIns="0" rIns="0" bIns="0">
            <a:normAutofit/>
          </a:bodyPr>
          <a:lstStyle/>
          <a:p>
            <a:endParaRPr lang="es-ES" sz="1929" b="1" strike="noStrike" spc="-1">
              <a:solidFill>
                <a:srgbClr val="FFFFFF"/>
              </a:solidFill>
              <a:latin typeface="Arial"/>
            </a:endParaRPr>
          </a:p>
        </p:txBody>
      </p:sp>
      <p:sp>
        <p:nvSpPr>
          <p:cNvPr id="68" name="PlaceHolder 4"/>
          <p:cNvSpPr>
            <a:spLocks noGrp="1"/>
          </p:cNvSpPr>
          <p:nvPr>
            <p:ph type="body"/>
          </p:nvPr>
        </p:nvSpPr>
        <p:spPr>
          <a:xfrm>
            <a:off x="4463640" y="3897720"/>
            <a:ext cx="3805920" cy="2014920"/>
          </a:xfrm>
          <a:prstGeom prst="rect">
            <a:avLst/>
          </a:prstGeom>
        </p:spPr>
        <p:txBody>
          <a:bodyPr lIns="0" tIns="0" rIns="0" bIns="0">
            <a:normAutofit/>
          </a:bodyPr>
          <a:lstStyle/>
          <a:p>
            <a:endParaRPr lang="es-ES" sz="1929" b="1" strike="noStrike" spc="-1">
              <a:solidFill>
                <a:srgbClr val="FFFFFF"/>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66920" y="148320"/>
            <a:ext cx="5927760" cy="1324800"/>
          </a:xfrm>
          <a:prstGeom prst="rect">
            <a:avLst/>
          </a:prstGeom>
        </p:spPr>
        <p:txBody>
          <a:bodyPr lIns="0" tIns="0" rIns="0" bIns="0" anchor="ctr"/>
          <a:lstStyle/>
          <a:p>
            <a:endParaRPr lang="es-ES" sz="1729" b="0" strike="noStrike" spc="-1">
              <a:solidFill>
                <a:srgbClr val="FFFFFF"/>
              </a:solidFill>
              <a:latin typeface="Arial"/>
            </a:endParaRPr>
          </a:p>
        </p:txBody>
      </p:sp>
      <p:sp>
        <p:nvSpPr>
          <p:cNvPr id="70" name="PlaceHolder 2"/>
          <p:cNvSpPr>
            <a:spLocks noGrp="1"/>
          </p:cNvSpPr>
          <p:nvPr>
            <p:ph type="body"/>
          </p:nvPr>
        </p:nvSpPr>
        <p:spPr>
          <a:xfrm>
            <a:off x="466920" y="1690920"/>
            <a:ext cx="3805920" cy="2014920"/>
          </a:xfrm>
          <a:prstGeom prst="rect">
            <a:avLst/>
          </a:prstGeom>
        </p:spPr>
        <p:txBody>
          <a:bodyPr lIns="0" tIns="0" rIns="0" bIns="0">
            <a:normAutofit/>
          </a:bodyPr>
          <a:lstStyle/>
          <a:p>
            <a:endParaRPr lang="es-ES" sz="1929" b="1" strike="noStrike" spc="-1">
              <a:solidFill>
                <a:srgbClr val="FFFFFF"/>
              </a:solidFill>
              <a:latin typeface="Arial"/>
            </a:endParaRPr>
          </a:p>
        </p:txBody>
      </p:sp>
      <p:sp>
        <p:nvSpPr>
          <p:cNvPr id="71" name="PlaceHolder 3"/>
          <p:cNvSpPr>
            <a:spLocks noGrp="1"/>
          </p:cNvSpPr>
          <p:nvPr>
            <p:ph type="body"/>
          </p:nvPr>
        </p:nvSpPr>
        <p:spPr>
          <a:xfrm>
            <a:off x="4463640" y="1690920"/>
            <a:ext cx="3805920" cy="2014920"/>
          </a:xfrm>
          <a:prstGeom prst="rect">
            <a:avLst/>
          </a:prstGeom>
        </p:spPr>
        <p:txBody>
          <a:bodyPr lIns="0" tIns="0" rIns="0" bIns="0">
            <a:normAutofit/>
          </a:bodyPr>
          <a:lstStyle/>
          <a:p>
            <a:endParaRPr lang="es-ES" sz="1929" b="1" strike="noStrike" spc="-1">
              <a:solidFill>
                <a:srgbClr val="FFFFFF"/>
              </a:solidFill>
              <a:latin typeface="Arial"/>
            </a:endParaRPr>
          </a:p>
        </p:txBody>
      </p:sp>
      <p:sp>
        <p:nvSpPr>
          <p:cNvPr id="72" name="PlaceHolder 4"/>
          <p:cNvSpPr>
            <a:spLocks noGrp="1"/>
          </p:cNvSpPr>
          <p:nvPr>
            <p:ph type="body"/>
          </p:nvPr>
        </p:nvSpPr>
        <p:spPr>
          <a:xfrm>
            <a:off x="466920" y="3897720"/>
            <a:ext cx="7799760" cy="2014920"/>
          </a:xfrm>
          <a:prstGeom prst="rect">
            <a:avLst/>
          </a:prstGeom>
        </p:spPr>
        <p:txBody>
          <a:bodyPr lIns="0" tIns="0" rIns="0" bIns="0">
            <a:normAutofit/>
          </a:bodyPr>
          <a:lstStyle/>
          <a:p>
            <a:endParaRPr lang="es-ES" sz="1929" b="1" strike="noStrike" spc="-1">
              <a:solidFill>
                <a:srgbClr val="FFFFFF"/>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66920" y="148320"/>
            <a:ext cx="5927760" cy="1324800"/>
          </a:xfrm>
          <a:prstGeom prst="rect">
            <a:avLst/>
          </a:prstGeom>
        </p:spPr>
        <p:txBody>
          <a:bodyPr lIns="0" tIns="0" rIns="0" bIns="0" anchor="ctr"/>
          <a:lstStyle/>
          <a:p>
            <a:endParaRPr lang="es-ES" sz="1729" b="0" strike="noStrike" spc="-1">
              <a:solidFill>
                <a:srgbClr val="FFFFFF"/>
              </a:solidFill>
              <a:latin typeface="Arial"/>
            </a:endParaRPr>
          </a:p>
        </p:txBody>
      </p:sp>
      <p:sp>
        <p:nvSpPr>
          <p:cNvPr id="74" name="PlaceHolder 2"/>
          <p:cNvSpPr>
            <a:spLocks noGrp="1"/>
          </p:cNvSpPr>
          <p:nvPr>
            <p:ph type="body"/>
          </p:nvPr>
        </p:nvSpPr>
        <p:spPr>
          <a:xfrm>
            <a:off x="466920" y="1690920"/>
            <a:ext cx="7799760" cy="2014920"/>
          </a:xfrm>
          <a:prstGeom prst="rect">
            <a:avLst/>
          </a:prstGeom>
        </p:spPr>
        <p:txBody>
          <a:bodyPr lIns="0" tIns="0" rIns="0" bIns="0">
            <a:normAutofit/>
          </a:bodyPr>
          <a:lstStyle/>
          <a:p>
            <a:endParaRPr lang="es-ES" sz="1929" b="1" strike="noStrike" spc="-1">
              <a:solidFill>
                <a:srgbClr val="FFFFFF"/>
              </a:solidFill>
              <a:latin typeface="Arial"/>
            </a:endParaRPr>
          </a:p>
        </p:txBody>
      </p:sp>
      <p:sp>
        <p:nvSpPr>
          <p:cNvPr id="75" name="PlaceHolder 3"/>
          <p:cNvSpPr>
            <a:spLocks noGrp="1"/>
          </p:cNvSpPr>
          <p:nvPr>
            <p:ph type="body"/>
          </p:nvPr>
        </p:nvSpPr>
        <p:spPr>
          <a:xfrm>
            <a:off x="466920" y="3897720"/>
            <a:ext cx="7799760" cy="2014920"/>
          </a:xfrm>
          <a:prstGeom prst="rect">
            <a:avLst/>
          </a:prstGeom>
        </p:spPr>
        <p:txBody>
          <a:bodyPr lIns="0" tIns="0" rIns="0" bIns="0">
            <a:normAutofit/>
          </a:bodyPr>
          <a:lstStyle/>
          <a:p>
            <a:endParaRPr lang="es-ES" sz="1929" b="1" strike="noStrike" spc="-1">
              <a:solidFill>
                <a:srgbClr val="FFFFFF"/>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66920" y="148320"/>
            <a:ext cx="5927760" cy="1324800"/>
          </a:xfrm>
          <a:prstGeom prst="rect">
            <a:avLst/>
          </a:prstGeom>
        </p:spPr>
        <p:txBody>
          <a:bodyPr lIns="0" tIns="0" rIns="0" bIns="0" anchor="ctr"/>
          <a:lstStyle/>
          <a:p>
            <a:endParaRPr lang="es-ES" sz="1729" b="0" strike="noStrike" spc="-1">
              <a:solidFill>
                <a:srgbClr val="FFFFFF"/>
              </a:solidFill>
              <a:latin typeface="Arial"/>
            </a:endParaRPr>
          </a:p>
        </p:txBody>
      </p:sp>
      <p:sp>
        <p:nvSpPr>
          <p:cNvPr id="77" name="PlaceHolder 2"/>
          <p:cNvSpPr>
            <a:spLocks noGrp="1"/>
          </p:cNvSpPr>
          <p:nvPr>
            <p:ph type="body"/>
          </p:nvPr>
        </p:nvSpPr>
        <p:spPr>
          <a:xfrm>
            <a:off x="466920" y="1690920"/>
            <a:ext cx="3805920" cy="2014920"/>
          </a:xfrm>
          <a:prstGeom prst="rect">
            <a:avLst/>
          </a:prstGeom>
        </p:spPr>
        <p:txBody>
          <a:bodyPr lIns="0" tIns="0" rIns="0" bIns="0">
            <a:normAutofit/>
          </a:bodyPr>
          <a:lstStyle/>
          <a:p>
            <a:endParaRPr lang="es-ES" sz="1929" b="1" strike="noStrike" spc="-1">
              <a:solidFill>
                <a:srgbClr val="FFFFFF"/>
              </a:solidFill>
              <a:latin typeface="Arial"/>
            </a:endParaRPr>
          </a:p>
        </p:txBody>
      </p:sp>
      <p:sp>
        <p:nvSpPr>
          <p:cNvPr id="78" name="PlaceHolder 3"/>
          <p:cNvSpPr>
            <a:spLocks noGrp="1"/>
          </p:cNvSpPr>
          <p:nvPr>
            <p:ph type="body"/>
          </p:nvPr>
        </p:nvSpPr>
        <p:spPr>
          <a:xfrm>
            <a:off x="4463640" y="1690920"/>
            <a:ext cx="3805920" cy="2014920"/>
          </a:xfrm>
          <a:prstGeom prst="rect">
            <a:avLst/>
          </a:prstGeom>
        </p:spPr>
        <p:txBody>
          <a:bodyPr lIns="0" tIns="0" rIns="0" bIns="0">
            <a:normAutofit/>
          </a:bodyPr>
          <a:lstStyle/>
          <a:p>
            <a:endParaRPr lang="es-ES" sz="1929" b="1" strike="noStrike" spc="-1">
              <a:solidFill>
                <a:srgbClr val="FFFFFF"/>
              </a:solidFill>
              <a:latin typeface="Arial"/>
            </a:endParaRPr>
          </a:p>
        </p:txBody>
      </p:sp>
      <p:sp>
        <p:nvSpPr>
          <p:cNvPr id="79" name="PlaceHolder 4"/>
          <p:cNvSpPr>
            <a:spLocks noGrp="1"/>
          </p:cNvSpPr>
          <p:nvPr>
            <p:ph type="body"/>
          </p:nvPr>
        </p:nvSpPr>
        <p:spPr>
          <a:xfrm>
            <a:off x="466920" y="3897720"/>
            <a:ext cx="3805920" cy="2014920"/>
          </a:xfrm>
          <a:prstGeom prst="rect">
            <a:avLst/>
          </a:prstGeom>
        </p:spPr>
        <p:txBody>
          <a:bodyPr lIns="0" tIns="0" rIns="0" bIns="0">
            <a:normAutofit/>
          </a:bodyPr>
          <a:lstStyle/>
          <a:p>
            <a:endParaRPr lang="es-ES" sz="1929" b="1" strike="noStrike" spc="-1">
              <a:solidFill>
                <a:srgbClr val="FFFFFF"/>
              </a:solidFill>
              <a:latin typeface="Arial"/>
            </a:endParaRPr>
          </a:p>
        </p:txBody>
      </p:sp>
      <p:sp>
        <p:nvSpPr>
          <p:cNvPr id="80" name="PlaceHolder 5"/>
          <p:cNvSpPr>
            <a:spLocks noGrp="1"/>
          </p:cNvSpPr>
          <p:nvPr>
            <p:ph type="body"/>
          </p:nvPr>
        </p:nvSpPr>
        <p:spPr>
          <a:xfrm>
            <a:off x="4463640" y="3897720"/>
            <a:ext cx="3805920" cy="2014920"/>
          </a:xfrm>
          <a:prstGeom prst="rect">
            <a:avLst/>
          </a:prstGeom>
        </p:spPr>
        <p:txBody>
          <a:bodyPr lIns="0" tIns="0" rIns="0" bIns="0">
            <a:normAutofit/>
          </a:bodyPr>
          <a:lstStyle/>
          <a:p>
            <a:endParaRPr lang="es-ES" sz="1929" b="1" strike="noStrike" spc="-1">
              <a:solidFill>
                <a:srgbClr val="FFFFFF"/>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466920" y="148320"/>
            <a:ext cx="5927760" cy="1324800"/>
          </a:xfrm>
          <a:prstGeom prst="rect">
            <a:avLst/>
          </a:prstGeom>
        </p:spPr>
        <p:txBody>
          <a:bodyPr lIns="0" tIns="0" rIns="0" bIns="0" anchor="ctr"/>
          <a:lstStyle/>
          <a:p>
            <a:endParaRPr lang="es-ES" sz="1729" b="0" strike="noStrike" spc="-1">
              <a:solidFill>
                <a:srgbClr val="FFFFFF"/>
              </a:solidFill>
              <a:latin typeface="Arial"/>
            </a:endParaRPr>
          </a:p>
        </p:txBody>
      </p:sp>
      <p:sp>
        <p:nvSpPr>
          <p:cNvPr id="82" name="PlaceHolder 2"/>
          <p:cNvSpPr>
            <a:spLocks noGrp="1"/>
          </p:cNvSpPr>
          <p:nvPr>
            <p:ph type="body"/>
          </p:nvPr>
        </p:nvSpPr>
        <p:spPr>
          <a:xfrm>
            <a:off x="466920" y="1690920"/>
            <a:ext cx="2511360" cy="2014920"/>
          </a:xfrm>
          <a:prstGeom prst="rect">
            <a:avLst/>
          </a:prstGeom>
        </p:spPr>
        <p:txBody>
          <a:bodyPr lIns="0" tIns="0" rIns="0" bIns="0">
            <a:normAutofit/>
          </a:bodyPr>
          <a:lstStyle/>
          <a:p>
            <a:endParaRPr lang="es-ES" sz="1929" b="1" strike="noStrike" spc="-1">
              <a:solidFill>
                <a:srgbClr val="FFFFFF"/>
              </a:solidFill>
              <a:latin typeface="Arial"/>
            </a:endParaRPr>
          </a:p>
        </p:txBody>
      </p:sp>
      <p:sp>
        <p:nvSpPr>
          <p:cNvPr id="83" name="PlaceHolder 3"/>
          <p:cNvSpPr>
            <a:spLocks noGrp="1"/>
          </p:cNvSpPr>
          <p:nvPr>
            <p:ph type="body"/>
          </p:nvPr>
        </p:nvSpPr>
        <p:spPr>
          <a:xfrm>
            <a:off x="3104280" y="1690920"/>
            <a:ext cx="2511360" cy="2014920"/>
          </a:xfrm>
          <a:prstGeom prst="rect">
            <a:avLst/>
          </a:prstGeom>
        </p:spPr>
        <p:txBody>
          <a:bodyPr lIns="0" tIns="0" rIns="0" bIns="0">
            <a:normAutofit/>
          </a:bodyPr>
          <a:lstStyle/>
          <a:p>
            <a:endParaRPr lang="es-ES" sz="1929" b="1" strike="noStrike" spc="-1">
              <a:solidFill>
                <a:srgbClr val="FFFFFF"/>
              </a:solidFill>
              <a:latin typeface="Arial"/>
            </a:endParaRPr>
          </a:p>
        </p:txBody>
      </p:sp>
      <p:sp>
        <p:nvSpPr>
          <p:cNvPr id="84" name="PlaceHolder 4"/>
          <p:cNvSpPr>
            <a:spLocks noGrp="1"/>
          </p:cNvSpPr>
          <p:nvPr>
            <p:ph type="body"/>
          </p:nvPr>
        </p:nvSpPr>
        <p:spPr>
          <a:xfrm>
            <a:off x="5741640" y="1690920"/>
            <a:ext cx="2511360" cy="2014920"/>
          </a:xfrm>
          <a:prstGeom prst="rect">
            <a:avLst/>
          </a:prstGeom>
        </p:spPr>
        <p:txBody>
          <a:bodyPr lIns="0" tIns="0" rIns="0" bIns="0">
            <a:normAutofit/>
          </a:bodyPr>
          <a:lstStyle/>
          <a:p>
            <a:endParaRPr lang="es-ES" sz="1929" b="1" strike="noStrike" spc="-1">
              <a:solidFill>
                <a:srgbClr val="FFFFFF"/>
              </a:solidFill>
              <a:latin typeface="Arial"/>
            </a:endParaRPr>
          </a:p>
        </p:txBody>
      </p:sp>
      <p:sp>
        <p:nvSpPr>
          <p:cNvPr id="85" name="PlaceHolder 5"/>
          <p:cNvSpPr>
            <a:spLocks noGrp="1"/>
          </p:cNvSpPr>
          <p:nvPr>
            <p:ph type="body"/>
          </p:nvPr>
        </p:nvSpPr>
        <p:spPr>
          <a:xfrm>
            <a:off x="466920" y="3897720"/>
            <a:ext cx="2511360" cy="2014920"/>
          </a:xfrm>
          <a:prstGeom prst="rect">
            <a:avLst/>
          </a:prstGeom>
        </p:spPr>
        <p:txBody>
          <a:bodyPr lIns="0" tIns="0" rIns="0" bIns="0">
            <a:normAutofit/>
          </a:bodyPr>
          <a:lstStyle/>
          <a:p>
            <a:endParaRPr lang="es-ES" sz="1929" b="1" strike="noStrike" spc="-1">
              <a:solidFill>
                <a:srgbClr val="FFFFFF"/>
              </a:solidFill>
              <a:latin typeface="Arial"/>
            </a:endParaRPr>
          </a:p>
        </p:txBody>
      </p:sp>
      <p:sp>
        <p:nvSpPr>
          <p:cNvPr id="86" name="PlaceHolder 6"/>
          <p:cNvSpPr>
            <a:spLocks noGrp="1"/>
          </p:cNvSpPr>
          <p:nvPr>
            <p:ph type="body"/>
          </p:nvPr>
        </p:nvSpPr>
        <p:spPr>
          <a:xfrm>
            <a:off x="3104280" y="3897720"/>
            <a:ext cx="2511360" cy="2014920"/>
          </a:xfrm>
          <a:prstGeom prst="rect">
            <a:avLst/>
          </a:prstGeom>
        </p:spPr>
        <p:txBody>
          <a:bodyPr lIns="0" tIns="0" rIns="0" bIns="0">
            <a:normAutofit/>
          </a:bodyPr>
          <a:lstStyle/>
          <a:p>
            <a:endParaRPr lang="es-ES" sz="1929" b="1" strike="noStrike" spc="-1">
              <a:solidFill>
                <a:srgbClr val="FFFFFF"/>
              </a:solidFill>
              <a:latin typeface="Arial"/>
            </a:endParaRPr>
          </a:p>
        </p:txBody>
      </p:sp>
      <p:sp>
        <p:nvSpPr>
          <p:cNvPr id="87" name="PlaceHolder 7"/>
          <p:cNvSpPr>
            <a:spLocks noGrp="1"/>
          </p:cNvSpPr>
          <p:nvPr>
            <p:ph type="body"/>
          </p:nvPr>
        </p:nvSpPr>
        <p:spPr>
          <a:xfrm>
            <a:off x="5741640" y="3897720"/>
            <a:ext cx="2511360" cy="2014920"/>
          </a:xfrm>
          <a:prstGeom prst="rect">
            <a:avLst/>
          </a:prstGeom>
        </p:spPr>
        <p:txBody>
          <a:bodyPr lIns="0" tIns="0" rIns="0" bIns="0">
            <a:normAutofit/>
          </a:bodyPr>
          <a:lstStyle/>
          <a:p>
            <a:endParaRPr lang="es-ES" sz="1929" b="1" strike="noStrike" spc="-1">
              <a:solidFill>
                <a:srgbClr val="FFFFFF"/>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66920" y="148320"/>
            <a:ext cx="5927760" cy="1324800"/>
          </a:xfrm>
          <a:prstGeom prst="rect">
            <a:avLst/>
          </a:prstGeom>
        </p:spPr>
        <p:txBody>
          <a:bodyPr lIns="0" tIns="0" rIns="0" bIns="0" anchor="ctr"/>
          <a:lstStyle/>
          <a:p>
            <a:endParaRPr lang="es-ES" sz="1729" b="0" strike="noStrike" spc="-1">
              <a:solidFill>
                <a:srgbClr val="FFFFFF"/>
              </a:solidFill>
              <a:latin typeface="Arial"/>
            </a:endParaRPr>
          </a:p>
        </p:txBody>
      </p:sp>
      <p:sp>
        <p:nvSpPr>
          <p:cNvPr id="12" name="PlaceHolder 2"/>
          <p:cNvSpPr>
            <a:spLocks noGrp="1"/>
          </p:cNvSpPr>
          <p:nvPr>
            <p:ph type="body"/>
          </p:nvPr>
        </p:nvSpPr>
        <p:spPr>
          <a:xfrm>
            <a:off x="466920" y="1690920"/>
            <a:ext cx="7799760" cy="4224240"/>
          </a:xfrm>
          <a:prstGeom prst="rect">
            <a:avLst/>
          </a:prstGeom>
        </p:spPr>
        <p:txBody>
          <a:bodyPr lIns="0" tIns="0" rIns="0" bIns="0">
            <a:normAutofit/>
          </a:bodyPr>
          <a:lstStyle/>
          <a:p>
            <a:endParaRPr lang="es-ES" sz="1929" b="1" strike="noStrike" spc="-1">
              <a:solidFill>
                <a:srgbClr val="FFFFFF"/>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66920" y="148320"/>
            <a:ext cx="5927760" cy="1324800"/>
          </a:xfrm>
          <a:prstGeom prst="rect">
            <a:avLst/>
          </a:prstGeom>
        </p:spPr>
        <p:txBody>
          <a:bodyPr lIns="0" tIns="0" rIns="0" bIns="0" anchor="ctr"/>
          <a:lstStyle/>
          <a:p>
            <a:endParaRPr lang="es-ES" sz="1729" b="0" strike="noStrike" spc="-1">
              <a:solidFill>
                <a:srgbClr val="FFFFFF"/>
              </a:solidFill>
              <a:latin typeface="Arial"/>
            </a:endParaRPr>
          </a:p>
        </p:txBody>
      </p:sp>
      <p:sp>
        <p:nvSpPr>
          <p:cNvPr id="14" name="PlaceHolder 2"/>
          <p:cNvSpPr>
            <a:spLocks noGrp="1"/>
          </p:cNvSpPr>
          <p:nvPr>
            <p:ph type="body"/>
          </p:nvPr>
        </p:nvSpPr>
        <p:spPr>
          <a:xfrm>
            <a:off x="466920" y="1690920"/>
            <a:ext cx="3805920" cy="4224240"/>
          </a:xfrm>
          <a:prstGeom prst="rect">
            <a:avLst/>
          </a:prstGeom>
        </p:spPr>
        <p:txBody>
          <a:bodyPr lIns="0" tIns="0" rIns="0" bIns="0">
            <a:normAutofit/>
          </a:bodyPr>
          <a:lstStyle/>
          <a:p>
            <a:endParaRPr lang="es-ES" sz="1929" b="1" strike="noStrike" spc="-1">
              <a:solidFill>
                <a:srgbClr val="FFFFFF"/>
              </a:solidFill>
              <a:latin typeface="Arial"/>
            </a:endParaRPr>
          </a:p>
        </p:txBody>
      </p:sp>
      <p:sp>
        <p:nvSpPr>
          <p:cNvPr id="15" name="PlaceHolder 3"/>
          <p:cNvSpPr>
            <a:spLocks noGrp="1"/>
          </p:cNvSpPr>
          <p:nvPr>
            <p:ph type="body"/>
          </p:nvPr>
        </p:nvSpPr>
        <p:spPr>
          <a:xfrm>
            <a:off x="4463640" y="1690920"/>
            <a:ext cx="3805920" cy="4224240"/>
          </a:xfrm>
          <a:prstGeom prst="rect">
            <a:avLst/>
          </a:prstGeom>
        </p:spPr>
        <p:txBody>
          <a:bodyPr lIns="0" tIns="0" rIns="0" bIns="0">
            <a:normAutofit/>
          </a:bodyPr>
          <a:lstStyle/>
          <a:p>
            <a:endParaRPr lang="es-ES" sz="1929" b="1" strike="noStrike" spc="-1">
              <a:solidFill>
                <a:srgbClr val="FFFFFF"/>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466920" y="148320"/>
            <a:ext cx="5927760" cy="1324800"/>
          </a:xfrm>
          <a:prstGeom prst="rect">
            <a:avLst/>
          </a:prstGeom>
        </p:spPr>
        <p:txBody>
          <a:bodyPr lIns="0" tIns="0" rIns="0" bIns="0" anchor="ctr"/>
          <a:lstStyle/>
          <a:p>
            <a:endParaRPr lang="es-ES" sz="1729" b="0" strike="noStrike" spc="-1">
              <a:solidFill>
                <a:srgbClr val="FFFFFF"/>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466920" y="148320"/>
            <a:ext cx="5927760" cy="6142320"/>
          </a:xfrm>
          <a:prstGeom prst="rect">
            <a:avLst/>
          </a:prstGeom>
        </p:spPr>
        <p:txBody>
          <a:bodyPr lIns="0" tIns="0" rIns="0" bIns="0" anchor="ctr"/>
          <a:lstStyle/>
          <a:p>
            <a:pPr algn="ctr"/>
            <a:endParaRPr lang="es-E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66920" y="148320"/>
            <a:ext cx="5927760" cy="1324800"/>
          </a:xfrm>
          <a:prstGeom prst="rect">
            <a:avLst/>
          </a:prstGeom>
        </p:spPr>
        <p:txBody>
          <a:bodyPr lIns="0" tIns="0" rIns="0" bIns="0" anchor="ctr"/>
          <a:lstStyle/>
          <a:p>
            <a:endParaRPr lang="es-ES" sz="1729" b="0" strike="noStrike" spc="-1">
              <a:solidFill>
                <a:srgbClr val="FFFFFF"/>
              </a:solidFill>
              <a:latin typeface="Arial"/>
            </a:endParaRPr>
          </a:p>
        </p:txBody>
      </p:sp>
      <p:sp>
        <p:nvSpPr>
          <p:cNvPr id="19" name="PlaceHolder 2"/>
          <p:cNvSpPr>
            <a:spLocks noGrp="1"/>
          </p:cNvSpPr>
          <p:nvPr>
            <p:ph type="body"/>
          </p:nvPr>
        </p:nvSpPr>
        <p:spPr>
          <a:xfrm>
            <a:off x="466920" y="1690920"/>
            <a:ext cx="3805920" cy="2014920"/>
          </a:xfrm>
          <a:prstGeom prst="rect">
            <a:avLst/>
          </a:prstGeom>
        </p:spPr>
        <p:txBody>
          <a:bodyPr lIns="0" tIns="0" rIns="0" bIns="0">
            <a:normAutofit/>
          </a:bodyPr>
          <a:lstStyle/>
          <a:p>
            <a:endParaRPr lang="es-ES" sz="1929" b="1" strike="noStrike" spc="-1">
              <a:solidFill>
                <a:srgbClr val="FFFFFF"/>
              </a:solidFill>
              <a:latin typeface="Arial"/>
            </a:endParaRPr>
          </a:p>
        </p:txBody>
      </p:sp>
      <p:sp>
        <p:nvSpPr>
          <p:cNvPr id="20" name="PlaceHolder 3"/>
          <p:cNvSpPr>
            <a:spLocks noGrp="1"/>
          </p:cNvSpPr>
          <p:nvPr>
            <p:ph type="body"/>
          </p:nvPr>
        </p:nvSpPr>
        <p:spPr>
          <a:xfrm>
            <a:off x="4463640" y="1690920"/>
            <a:ext cx="3805920" cy="4224240"/>
          </a:xfrm>
          <a:prstGeom prst="rect">
            <a:avLst/>
          </a:prstGeom>
        </p:spPr>
        <p:txBody>
          <a:bodyPr lIns="0" tIns="0" rIns="0" bIns="0">
            <a:normAutofit/>
          </a:bodyPr>
          <a:lstStyle/>
          <a:p>
            <a:endParaRPr lang="es-ES" sz="1929" b="1" strike="noStrike" spc="-1">
              <a:solidFill>
                <a:srgbClr val="FFFFFF"/>
              </a:solidFill>
              <a:latin typeface="Arial"/>
            </a:endParaRPr>
          </a:p>
        </p:txBody>
      </p:sp>
      <p:sp>
        <p:nvSpPr>
          <p:cNvPr id="21" name="PlaceHolder 4"/>
          <p:cNvSpPr>
            <a:spLocks noGrp="1"/>
          </p:cNvSpPr>
          <p:nvPr>
            <p:ph type="body"/>
          </p:nvPr>
        </p:nvSpPr>
        <p:spPr>
          <a:xfrm>
            <a:off x="466920" y="3897720"/>
            <a:ext cx="3805920" cy="2014920"/>
          </a:xfrm>
          <a:prstGeom prst="rect">
            <a:avLst/>
          </a:prstGeom>
        </p:spPr>
        <p:txBody>
          <a:bodyPr lIns="0" tIns="0" rIns="0" bIns="0">
            <a:normAutofit/>
          </a:bodyPr>
          <a:lstStyle/>
          <a:p>
            <a:endParaRPr lang="es-ES" sz="1929" b="1" strike="noStrike" spc="-1">
              <a:solidFill>
                <a:srgbClr val="FFFFFF"/>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66920" y="148320"/>
            <a:ext cx="5927760" cy="1324800"/>
          </a:xfrm>
          <a:prstGeom prst="rect">
            <a:avLst/>
          </a:prstGeom>
        </p:spPr>
        <p:txBody>
          <a:bodyPr lIns="0" tIns="0" rIns="0" bIns="0" anchor="ctr"/>
          <a:lstStyle/>
          <a:p>
            <a:endParaRPr lang="es-ES" sz="1729" b="0" strike="noStrike" spc="-1">
              <a:solidFill>
                <a:srgbClr val="FFFFFF"/>
              </a:solidFill>
              <a:latin typeface="Arial"/>
            </a:endParaRPr>
          </a:p>
        </p:txBody>
      </p:sp>
      <p:sp>
        <p:nvSpPr>
          <p:cNvPr id="23" name="PlaceHolder 2"/>
          <p:cNvSpPr>
            <a:spLocks noGrp="1"/>
          </p:cNvSpPr>
          <p:nvPr>
            <p:ph type="body"/>
          </p:nvPr>
        </p:nvSpPr>
        <p:spPr>
          <a:xfrm>
            <a:off x="466920" y="1690920"/>
            <a:ext cx="3805920" cy="4224240"/>
          </a:xfrm>
          <a:prstGeom prst="rect">
            <a:avLst/>
          </a:prstGeom>
        </p:spPr>
        <p:txBody>
          <a:bodyPr lIns="0" tIns="0" rIns="0" bIns="0">
            <a:normAutofit/>
          </a:bodyPr>
          <a:lstStyle/>
          <a:p>
            <a:endParaRPr lang="es-ES" sz="1929" b="1" strike="noStrike" spc="-1">
              <a:solidFill>
                <a:srgbClr val="FFFFFF"/>
              </a:solidFill>
              <a:latin typeface="Arial"/>
            </a:endParaRPr>
          </a:p>
        </p:txBody>
      </p:sp>
      <p:sp>
        <p:nvSpPr>
          <p:cNvPr id="24" name="PlaceHolder 3"/>
          <p:cNvSpPr>
            <a:spLocks noGrp="1"/>
          </p:cNvSpPr>
          <p:nvPr>
            <p:ph type="body"/>
          </p:nvPr>
        </p:nvSpPr>
        <p:spPr>
          <a:xfrm>
            <a:off x="4463640" y="1690920"/>
            <a:ext cx="3805920" cy="2014920"/>
          </a:xfrm>
          <a:prstGeom prst="rect">
            <a:avLst/>
          </a:prstGeom>
        </p:spPr>
        <p:txBody>
          <a:bodyPr lIns="0" tIns="0" rIns="0" bIns="0">
            <a:normAutofit/>
          </a:bodyPr>
          <a:lstStyle/>
          <a:p>
            <a:endParaRPr lang="es-ES" sz="1929" b="1" strike="noStrike" spc="-1">
              <a:solidFill>
                <a:srgbClr val="FFFFFF"/>
              </a:solidFill>
              <a:latin typeface="Arial"/>
            </a:endParaRPr>
          </a:p>
        </p:txBody>
      </p:sp>
      <p:sp>
        <p:nvSpPr>
          <p:cNvPr id="25" name="PlaceHolder 4"/>
          <p:cNvSpPr>
            <a:spLocks noGrp="1"/>
          </p:cNvSpPr>
          <p:nvPr>
            <p:ph type="body"/>
          </p:nvPr>
        </p:nvSpPr>
        <p:spPr>
          <a:xfrm>
            <a:off x="4463640" y="3897720"/>
            <a:ext cx="3805920" cy="2014920"/>
          </a:xfrm>
          <a:prstGeom prst="rect">
            <a:avLst/>
          </a:prstGeom>
        </p:spPr>
        <p:txBody>
          <a:bodyPr lIns="0" tIns="0" rIns="0" bIns="0">
            <a:normAutofit/>
          </a:bodyPr>
          <a:lstStyle/>
          <a:p>
            <a:endParaRPr lang="es-ES" sz="1929" b="1" strike="noStrike" spc="-1">
              <a:solidFill>
                <a:srgbClr val="FFFFFF"/>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66920" y="148320"/>
            <a:ext cx="5927760" cy="1324800"/>
          </a:xfrm>
          <a:prstGeom prst="rect">
            <a:avLst/>
          </a:prstGeom>
        </p:spPr>
        <p:txBody>
          <a:bodyPr lIns="0" tIns="0" rIns="0" bIns="0" anchor="ctr"/>
          <a:lstStyle/>
          <a:p>
            <a:endParaRPr lang="es-ES" sz="1729" b="0" strike="noStrike" spc="-1">
              <a:solidFill>
                <a:srgbClr val="FFFFFF"/>
              </a:solidFill>
              <a:latin typeface="Arial"/>
            </a:endParaRPr>
          </a:p>
        </p:txBody>
      </p:sp>
      <p:sp>
        <p:nvSpPr>
          <p:cNvPr id="27" name="PlaceHolder 2"/>
          <p:cNvSpPr>
            <a:spLocks noGrp="1"/>
          </p:cNvSpPr>
          <p:nvPr>
            <p:ph type="body"/>
          </p:nvPr>
        </p:nvSpPr>
        <p:spPr>
          <a:xfrm>
            <a:off x="466920" y="1690920"/>
            <a:ext cx="3805920" cy="2014920"/>
          </a:xfrm>
          <a:prstGeom prst="rect">
            <a:avLst/>
          </a:prstGeom>
        </p:spPr>
        <p:txBody>
          <a:bodyPr lIns="0" tIns="0" rIns="0" bIns="0">
            <a:normAutofit/>
          </a:bodyPr>
          <a:lstStyle/>
          <a:p>
            <a:endParaRPr lang="es-ES" sz="1929" b="1" strike="noStrike" spc="-1">
              <a:solidFill>
                <a:srgbClr val="FFFFFF"/>
              </a:solidFill>
              <a:latin typeface="Arial"/>
            </a:endParaRPr>
          </a:p>
        </p:txBody>
      </p:sp>
      <p:sp>
        <p:nvSpPr>
          <p:cNvPr id="28" name="PlaceHolder 3"/>
          <p:cNvSpPr>
            <a:spLocks noGrp="1"/>
          </p:cNvSpPr>
          <p:nvPr>
            <p:ph type="body"/>
          </p:nvPr>
        </p:nvSpPr>
        <p:spPr>
          <a:xfrm>
            <a:off x="4463640" y="1690920"/>
            <a:ext cx="3805920" cy="2014920"/>
          </a:xfrm>
          <a:prstGeom prst="rect">
            <a:avLst/>
          </a:prstGeom>
        </p:spPr>
        <p:txBody>
          <a:bodyPr lIns="0" tIns="0" rIns="0" bIns="0">
            <a:normAutofit/>
          </a:bodyPr>
          <a:lstStyle/>
          <a:p>
            <a:endParaRPr lang="es-ES" sz="1929" b="1" strike="noStrike" spc="-1">
              <a:solidFill>
                <a:srgbClr val="FFFFFF"/>
              </a:solidFill>
              <a:latin typeface="Arial"/>
            </a:endParaRPr>
          </a:p>
        </p:txBody>
      </p:sp>
      <p:sp>
        <p:nvSpPr>
          <p:cNvPr id="29" name="PlaceHolder 4"/>
          <p:cNvSpPr>
            <a:spLocks noGrp="1"/>
          </p:cNvSpPr>
          <p:nvPr>
            <p:ph type="body"/>
          </p:nvPr>
        </p:nvSpPr>
        <p:spPr>
          <a:xfrm>
            <a:off x="466920" y="3897720"/>
            <a:ext cx="7799760" cy="2014920"/>
          </a:xfrm>
          <a:prstGeom prst="rect">
            <a:avLst/>
          </a:prstGeom>
        </p:spPr>
        <p:txBody>
          <a:bodyPr lIns="0" tIns="0" rIns="0" bIns="0">
            <a:normAutofit/>
          </a:bodyPr>
          <a:lstStyle/>
          <a:p>
            <a:endParaRPr lang="es-ES" sz="1929" b="1" strike="noStrike" spc="-1">
              <a:solidFill>
                <a:srgbClr val="FFFFFF"/>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1282E"/>
        </a:solidFill>
        <a:effectLst/>
      </p:bgPr>
    </p:bg>
    <p:spTree>
      <p:nvGrpSpPr>
        <p:cNvPr id="1" name=""/>
        <p:cNvGrpSpPr/>
        <p:nvPr/>
      </p:nvGrpSpPr>
      <p:grpSpPr>
        <a:xfrm>
          <a:off x="0" y="0"/>
          <a:ext cx="0" cy="0"/>
          <a:chOff x="0" y="0"/>
          <a:chExt cx="0" cy="0"/>
        </a:xfrm>
      </p:grpSpPr>
      <p:sp>
        <p:nvSpPr>
          <p:cNvPr id="9" name="CustomShape 1" hidden="1"/>
          <p:cNvSpPr/>
          <p:nvPr/>
        </p:nvSpPr>
        <p:spPr>
          <a:xfrm>
            <a:off x="9212760" y="360"/>
            <a:ext cx="146160" cy="1324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10" name="CustomShape 2" hidden="1"/>
          <p:cNvSpPr/>
          <p:nvPr/>
        </p:nvSpPr>
        <p:spPr>
          <a:xfrm>
            <a:off x="9212760" y="1323360"/>
            <a:ext cx="146160" cy="52988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2" name="PlaceHolder 3"/>
          <p:cNvSpPr>
            <a:spLocks noGrp="1"/>
          </p:cNvSpPr>
          <p:nvPr>
            <p:ph type="title"/>
          </p:nvPr>
        </p:nvSpPr>
        <p:spPr>
          <a:xfrm>
            <a:off x="466920" y="221040"/>
            <a:ext cx="7955640" cy="4416120"/>
          </a:xfrm>
          <a:prstGeom prst="rect">
            <a:avLst/>
          </a:prstGeom>
        </p:spPr>
        <p:txBody>
          <a:bodyPr anchor="ctr"/>
          <a:lstStyle/>
          <a:p>
            <a:pPr>
              <a:lnSpc>
                <a:spcPct val="100000"/>
              </a:lnSpc>
            </a:pPr>
            <a:r>
              <a:rPr lang="es-ES" sz="8800" b="0" strike="noStrike" cap="all" spc="-77">
                <a:solidFill>
                  <a:srgbClr val="FFFFFF"/>
                </a:solidFill>
                <a:latin typeface="Arial Black"/>
              </a:rPr>
              <a:t>Haga clic para modificar el estilo de título del patrón</a:t>
            </a:r>
            <a:endParaRPr lang="es-ES" sz="8800" b="0" strike="noStrike" spc="-1">
              <a:solidFill>
                <a:srgbClr val="FFFFFF"/>
              </a:solidFill>
              <a:latin typeface="Arial"/>
            </a:endParaRPr>
          </a:p>
        </p:txBody>
      </p:sp>
      <p:sp>
        <p:nvSpPr>
          <p:cNvPr id="3" name="PlaceHolder 4"/>
          <p:cNvSpPr>
            <a:spLocks noGrp="1"/>
          </p:cNvSpPr>
          <p:nvPr>
            <p:ph type="dt"/>
          </p:nvPr>
        </p:nvSpPr>
        <p:spPr>
          <a:xfrm>
            <a:off x="466920" y="5961600"/>
            <a:ext cx="3509640" cy="294480"/>
          </a:xfrm>
          <a:prstGeom prst="rect">
            <a:avLst/>
          </a:prstGeom>
        </p:spPr>
        <p:txBody>
          <a:bodyPr bIns="0" anchor="b"/>
          <a:lstStyle/>
          <a:p>
            <a:pPr>
              <a:lnSpc>
                <a:spcPct val="100000"/>
              </a:lnSpc>
            </a:pPr>
            <a:fld id="{690E1241-E943-45BA-B24A-CA9E84873CD0}" type="datetime">
              <a:rPr lang="es-ES" sz="1000" b="0" strike="noStrike" spc="-1">
                <a:solidFill>
                  <a:srgbClr val="FFFFFF"/>
                </a:solidFill>
                <a:latin typeface="Arial"/>
              </a:rPr>
              <a:t>01/02/2019</a:t>
            </a:fld>
            <a:endParaRPr lang="es-ES" sz="1000" b="0" strike="noStrike" spc="-1">
              <a:latin typeface="Times New Roman"/>
            </a:endParaRPr>
          </a:p>
        </p:txBody>
      </p:sp>
      <p:sp>
        <p:nvSpPr>
          <p:cNvPr id="4" name="PlaceHolder 5"/>
          <p:cNvSpPr>
            <a:spLocks noGrp="1"/>
          </p:cNvSpPr>
          <p:nvPr>
            <p:ph type="ftr"/>
          </p:nvPr>
        </p:nvSpPr>
        <p:spPr>
          <a:xfrm>
            <a:off x="466920" y="6270120"/>
            <a:ext cx="3509640" cy="273600"/>
          </a:xfrm>
          <a:prstGeom prst="rect">
            <a:avLst/>
          </a:prstGeom>
        </p:spPr>
        <p:txBody>
          <a:bodyPr/>
          <a:lstStyle/>
          <a:p>
            <a:endParaRPr lang="es-ES" sz="2400" b="0" strike="noStrike" spc="-1">
              <a:latin typeface="Times New Roman"/>
            </a:endParaRPr>
          </a:p>
        </p:txBody>
      </p:sp>
      <p:sp>
        <p:nvSpPr>
          <p:cNvPr id="5" name="CustomShape 6"/>
          <p:cNvSpPr/>
          <p:nvPr/>
        </p:nvSpPr>
        <p:spPr>
          <a:xfrm>
            <a:off x="9212760" y="4679640"/>
            <a:ext cx="146160" cy="19429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6" name="CustomShape 7"/>
          <p:cNvSpPr/>
          <p:nvPr/>
        </p:nvSpPr>
        <p:spPr>
          <a:xfrm>
            <a:off x="9212760" y="0"/>
            <a:ext cx="146160" cy="46803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7" name="PlaceHolder 8"/>
          <p:cNvSpPr>
            <a:spLocks noGrp="1"/>
          </p:cNvSpPr>
          <p:nvPr>
            <p:ph type="sldNum"/>
          </p:nvPr>
        </p:nvSpPr>
        <p:spPr>
          <a:xfrm rot="16200000">
            <a:off x="8458200" y="5673600"/>
            <a:ext cx="1270800" cy="372960"/>
          </a:xfrm>
          <a:prstGeom prst="rect">
            <a:avLst/>
          </a:prstGeom>
        </p:spPr>
        <p:txBody>
          <a:bodyPr anchor="ctr"/>
          <a:lstStyle/>
          <a:p>
            <a:pPr>
              <a:lnSpc>
                <a:spcPct val="100000"/>
              </a:lnSpc>
            </a:pPr>
            <a:fld id="{3EF6EB56-1705-41F0-AD76-E69E7890F10C}" type="slidenum">
              <a:rPr lang="es-ES" sz="2400" b="1" strike="noStrike" spc="-1">
                <a:solidFill>
                  <a:srgbClr val="FFFFFF"/>
                </a:solidFill>
                <a:latin typeface="Arial"/>
              </a:rPr>
              <a:t>‹Nº›</a:t>
            </a:fld>
            <a:endParaRPr lang="es-ES" sz="2400" b="0" strike="noStrike" spc="-1">
              <a:latin typeface="Times New Roman"/>
            </a:endParaRPr>
          </a:p>
        </p:txBody>
      </p:sp>
      <p:sp>
        <p:nvSpPr>
          <p:cNvPr id="8" name="PlaceHolder 9"/>
          <p:cNvSpPr>
            <a:spLocks noGrp="1"/>
          </p:cNvSpPr>
          <p:nvPr>
            <p:ph type="body"/>
          </p:nvPr>
        </p:nvSpPr>
        <p:spPr>
          <a:xfrm>
            <a:off x="466920" y="1548360"/>
            <a:ext cx="8423640" cy="3841560"/>
          </a:xfrm>
          <a:prstGeom prst="rect">
            <a:avLst/>
          </a:prstGeom>
        </p:spPr>
        <p:txBody>
          <a:bodyPr lIns="0" tIns="0" rIns="0" bIns="0">
            <a:normAutofit/>
          </a:bodyPr>
          <a:lstStyle/>
          <a:p>
            <a:pPr marL="432000" indent="-324000">
              <a:spcBef>
                <a:spcPts val="1358"/>
              </a:spcBef>
              <a:buClr>
                <a:srgbClr val="000000"/>
              </a:buClr>
              <a:buSzPct val="45000"/>
              <a:buFont typeface="Wingdings" charset="2"/>
              <a:buChar char=""/>
            </a:pPr>
            <a:r>
              <a:rPr lang="es-ES" sz="1929" b="1" strike="noStrike" spc="-1">
                <a:solidFill>
                  <a:srgbClr val="FFFFFF"/>
                </a:solidFill>
                <a:latin typeface="Arial"/>
              </a:rPr>
              <a:t>Pulse para editar el formato de esquema del texto</a:t>
            </a:r>
          </a:p>
          <a:p>
            <a:pPr marL="864000" lvl="1" indent="-324000">
              <a:spcBef>
                <a:spcPts val="1077"/>
              </a:spcBef>
              <a:buClr>
                <a:srgbClr val="000000"/>
              </a:buClr>
              <a:buSzPct val="75000"/>
              <a:buFont typeface="Symbol" charset="2"/>
              <a:buChar char=""/>
            </a:pPr>
            <a:r>
              <a:rPr lang="es-ES" sz="1729" b="0" strike="noStrike" spc="-1">
                <a:solidFill>
                  <a:srgbClr val="FFFFFF"/>
                </a:solidFill>
                <a:latin typeface="Arial"/>
              </a:rPr>
              <a:t>Segundo nivel del esquema</a:t>
            </a:r>
          </a:p>
          <a:p>
            <a:pPr marL="1296000" lvl="2" indent="-288000">
              <a:spcBef>
                <a:spcPts val="808"/>
              </a:spcBef>
              <a:buClr>
                <a:srgbClr val="000000"/>
              </a:buClr>
              <a:buSzPct val="45000"/>
              <a:buFont typeface="Wingdings" charset="2"/>
              <a:buChar char=""/>
            </a:pPr>
            <a:r>
              <a:rPr lang="es-ES" sz="1729" b="0" strike="noStrike" spc="-1">
                <a:solidFill>
                  <a:srgbClr val="FFFFFF"/>
                </a:solidFill>
                <a:latin typeface="Arial"/>
              </a:rPr>
              <a:t>Tercer nivel del esquema</a:t>
            </a:r>
          </a:p>
          <a:p>
            <a:pPr marL="1728000" lvl="3" indent="-216000">
              <a:spcBef>
                <a:spcPts val="536"/>
              </a:spcBef>
              <a:buClr>
                <a:srgbClr val="000000"/>
              </a:buClr>
              <a:buSzPct val="75000"/>
              <a:buFont typeface="Symbol" charset="2"/>
              <a:buChar char=""/>
            </a:pPr>
            <a:r>
              <a:rPr lang="es-ES" sz="1729" b="0" strike="noStrike" spc="-1">
                <a:solidFill>
                  <a:srgbClr val="FFFFFF"/>
                </a:solidFill>
                <a:latin typeface="Arial"/>
              </a:rPr>
              <a:t>Cuarto nivel del esquema</a:t>
            </a:r>
          </a:p>
          <a:p>
            <a:pPr marL="2160000" lvl="4" indent="-216000">
              <a:spcBef>
                <a:spcPts val="264"/>
              </a:spcBef>
              <a:buClr>
                <a:srgbClr val="000000"/>
              </a:buClr>
              <a:buSzPct val="45000"/>
              <a:buFont typeface="Wingdings" charset="2"/>
              <a:buChar char=""/>
            </a:pPr>
            <a:r>
              <a:rPr lang="es-ES" sz="1929" b="0" strike="noStrike" spc="-1">
                <a:solidFill>
                  <a:srgbClr val="FFFFFF"/>
                </a:solidFill>
                <a:latin typeface="Arial"/>
              </a:rPr>
              <a:t>Quinto nivel del esquema</a:t>
            </a:r>
          </a:p>
          <a:p>
            <a:pPr marL="2592000" lvl="5" indent="-216000">
              <a:spcBef>
                <a:spcPts val="264"/>
              </a:spcBef>
              <a:buClr>
                <a:srgbClr val="000000"/>
              </a:buClr>
              <a:buSzPct val="45000"/>
              <a:buFont typeface="Wingdings" charset="2"/>
              <a:buChar char=""/>
            </a:pPr>
            <a:r>
              <a:rPr lang="es-ES" sz="1929" b="0" strike="noStrike" spc="-1">
                <a:solidFill>
                  <a:srgbClr val="FFFFFF"/>
                </a:solidFill>
                <a:latin typeface="Arial"/>
              </a:rPr>
              <a:t>Sexto nivel del esquema</a:t>
            </a:r>
          </a:p>
          <a:p>
            <a:pPr marL="3024000" lvl="6" indent="-216000">
              <a:spcBef>
                <a:spcPts val="264"/>
              </a:spcBef>
              <a:buClr>
                <a:srgbClr val="000000"/>
              </a:buClr>
              <a:buSzPct val="45000"/>
              <a:buFont typeface="Wingdings" charset="2"/>
              <a:buChar char=""/>
            </a:pPr>
            <a:r>
              <a:rPr lang="es-ES" sz="1929" b="0" strike="noStrike" spc="-1">
                <a:solidFill>
                  <a:srgbClr val="FFFFFF"/>
                </a:solidFill>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1282E"/>
        </a:solidFill>
        <a:effectLst/>
      </p:bgPr>
    </p:bg>
    <p:spTree>
      <p:nvGrpSpPr>
        <p:cNvPr id="1" name=""/>
        <p:cNvGrpSpPr/>
        <p:nvPr/>
      </p:nvGrpSpPr>
      <p:grpSpPr>
        <a:xfrm>
          <a:off x="0" y="0"/>
          <a:ext cx="0" cy="0"/>
          <a:chOff x="0" y="0"/>
          <a:chExt cx="0" cy="0"/>
        </a:xfrm>
      </p:grpSpPr>
      <p:sp>
        <p:nvSpPr>
          <p:cNvPr id="45" name="CustomShape 1"/>
          <p:cNvSpPr/>
          <p:nvPr/>
        </p:nvSpPr>
        <p:spPr>
          <a:xfrm>
            <a:off x="9212760" y="360"/>
            <a:ext cx="146160" cy="1324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46" name="CustomShape 2"/>
          <p:cNvSpPr/>
          <p:nvPr/>
        </p:nvSpPr>
        <p:spPr>
          <a:xfrm>
            <a:off x="9212760" y="1323360"/>
            <a:ext cx="146160" cy="52988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47" name="PlaceHolder 3"/>
          <p:cNvSpPr>
            <a:spLocks noGrp="1"/>
          </p:cNvSpPr>
          <p:nvPr>
            <p:ph type="title"/>
          </p:nvPr>
        </p:nvSpPr>
        <p:spPr>
          <a:xfrm>
            <a:off x="466920" y="148320"/>
            <a:ext cx="5927760" cy="1324800"/>
          </a:xfrm>
          <a:prstGeom prst="rect">
            <a:avLst/>
          </a:prstGeom>
        </p:spPr>
        <p:txBody>
          <a:bodyPr anchor="b"/>
          <a:lstStyle/>
          <a:p>
            <a:pPr>
              <a:lnSpc>
                <a:spcPct val="100000"/>
              </a:lnSpc>
            </a:pPr>
            <a:r>
              <a:rPr lang="es-ES" sz="3600" b="0" strike="noStrike" cap="all" spc="-58">
                <a:solidFill>
                  <a:srgbClr val="C8C8B1"/>
                </a:solidFill>
                <a:latin typeface="Arial Black"/>
              </a:rPr>
              <a:t>Haga clic para modificar el estilo de título del patrón</a:t>
            </a:r>
            <a:endParaRPr lang="es-ES" sz="3600" b="0" strike="noStrike" spc="-1">
              <a:solidFill>
                <a:srgbClr val="FFFFFF"/>
              </a:solidFill>
              <a:latin typeface="Arial"/>
            </a:endParaRPr>
          </a:p>
        </p:txBody>
      </p:sp>
      <p:sp>
        <p:nvSpPr>
          <p:cNvPr id="48" name="PlaceHolder 4"/>
          <p:cNvSpPr>
            <a:spLocks noGrp="1"/>
          </p:cNvSpPr>
          <p:nvPr>
            <p:ph type="body"/>
          </p:nvPr>
        </p:nvSpPr>
        <p:spPr>
          <a:xfrm>
            <a:off x="466920" y="1690920"/>
            <a:ext cx="7799760" cy="4224240"/>
          </a:xfrm>
          <a:prstGeom prst="rect">
            <a:avLst/>
          </a:prstGeom>
        </p:spPr>
        <p:txBody>
          <a:bodyPr/>
          <a:lstStyle/>
          <a:p>
            <a:pPr>
              <a:lnSpc>
                <a:spcPct val="100000"/>
              </a:lnSpc>
              <a:spcBef>
                <a:spcPts val="400"/>
              </a:spcBef>
              <a:spcAft>
                <a:spcPts val="601"/>
              </a:spcAft>
            </a:pPr>
            <a:r>
              <a:rPr lang="es-ES" sz="2000" b="1" strike="noStrike" spc="-1">
                <a:solidFill>
                  <a:srgbClr val="FFFFFF"/>
                </a:solidFill>
                <a:latin typeface="Arial"/>
              </a:rPr>
              <a:t>Haga clic para modificar el estilo de texto del patrón</a:t>
            </a:r>
          </a:p>
          <a:p>
            <a:pPr marL="457200" lvl="1" indent="-182520">
              <a:lnSpc>
                <a:spcPct val="100000"/>
              </a:lnSpc>
              <a:spcBef>
                <a:spcPts val="400"/>
              </a:spcBef>
              <a:buClr>
                <a:srgbClr val="C8C8B1"/>
              </a:buClr>
              <a:buFont typeface="Arial"/>
              <a:buChar char="•"/>
            </a:pPr>
            <a:r>
              <a:rPr lang="es-ES" sz="2000" b="0" strike="noStrike" spc="-1">
                <a:solidFill>
                  <a:srgbClr val="FFFFFF"/>
                </a:solidFill>
                <a:latin typeface="Arial"/>
              </a:rPr>
              <a:t>Segundo nivel</a:t>
            </a:r>
          </a:p>
          <a:p>
            <a:pPr marL="1143000" lvl="2" indent="-228240">
              <a:lnSpc>
                <a:spcPct val="100000"/>
              </a:lnSpc>
              <a:spcBef>
                <a:spcPts val="360"/>
              </a:spcBef>
              <a:buClr>
                <a:srgbClr val="C8C8B1"/>
              </a:buClr>
              <a:buFont typeface="Arial"/>
              <a:buChar char="•"/>
            </a:pPr>
            <a:r>
              <a:rPr lang="es-ES" sz="1800" b="0" strike="noStrike" spc="-1">
                <a:solidFill>
                  <a:srgbClr val="FFFFFF"/>
                </a:solidFill>
                <a:latin typeface="Arial"/>
              </a:rPr>
              <a:t>Tercer nivel</a:t>
            </a:r>
          </a:p>
          <a:p>
            <a:pPr marL="1600200" lvl="3" indent="-228240">
              <a:lnSpc>
                <a:spcPct val="100000"/>
              </a:lnSpc>
              <a:spcBef>
                <a:spcPts val="360"/>
              </a:spcBef>
              <a:buClr>
                <a:srgbClr val="C8C8B1"/>
              </a:buClr>
              <a:buFont typeface="Arial"/>
              <a:buChar char="•"/>
            </a:pPr>
            <a:r>
              <a:rPr lang="es-ES" sz="1800" b="0" strike="noStrike" spc="-1">
                <a:solidFill>
                  <a:srgbClr val="FFFFFF"/>
                </a:solidFill>
                <a:latin typeface="Arial"/>
              </a:rPr>
              <a:t>Cuarto nivel</a:t>
            </a:r>
          </a:p>
          <a:p>
            <a:pPr marL="2057400" lvl="4" indent="-228240">
              <a:lnSpc>
                <a:spcPct val="100000"/>
              </a:lnSpc>
              <a:spcBef>
                <a:spcPts val="360"/>
              </a:spcBef>
              <a:buClr>
                <a:srgbClr val="C8C8B1"/>
              </a:buClr>
              <a:buFont typeface="Arial"/>
              <a:buChar char="•"/>
            </a:pPr>
            <a:r>
              <a:rPr lang="es-ES" sz="1800" b="0" strike="noStrike" spc="-1">
                <a:solidFill>
                  <a:srgbClr val="FFFFFF"/>
                </a:solidFill>
                <a:latin typeface="Arial"/>
              </a:rPr>
              <a:t>Quinto nivel</a:t>
            </a:r>
          </a:p>
        </p:txBody>
      </p:sp>
      <p:sp>
        <p:nvSpPr>
          <p:cNvPr id="49" name="PlaceHolder 5"/>
          <p:cNvSpPr>
            <a:spLocks noGrp="1"/>
          </p:cNvSpPr>
          <p:nvPr>
            <p:ph type="dt"/>
          </p:nvPr>
        </p:nvSpPr>
        <p:spPr>
          <a:xfrm>
            <a:off x="466920" y="5961600"/>
            <a:ext cx="3509640" cy="294480"/>
          </a:xfrm>
          <a:prstGeom prst="rect">
            <a:avLst/>
          </a:prstGeom>
        </p:spPr>
        <p:txBody>
          <a:bodyPr bIns="0" anchor="b"/>
          <a:lstStyle/>
          <a:p>
            <a:pPr>
              <a:lnSpc>
                <a:spcPct val="100000"/>
              </a:lnSpc>
            </a:pPr>
            <a:fld id="{39B80C74-BBFC-46D1-8268-F63B0B3A409D}" type="datetime">
              <a:rPr lang="es-ES" sz="1000" b="0" strike="noStrike" spc="-1">
                <a:solidFill>
                  <a:srgbClr val="FFFFFF"/>
                </a:solidFill>
                <a:latin typeface="Arial"/>
              </a:rPr>
              <a:t>01/02/2019</a:t>
            </a:fld>
            <a:endParaRPr lang="es-ES" sz="1000" b="0" strike="noStrike" spc="-1">
              <a:latin typeface="Times New Roman"/>
            </a:endParaRPr>
          </a:p>
        </p:txBody>
      </p:sp>
      <p:sp>
        <p:nvSpPr>
          <p:cNvPr id="50" name="PlaceHolder 6"/>
          <p:cNvSpPr>
            <a:spLocks noGrp="1"/>
          </p:cNvSpPr>
          <p:nvPr>
            <p:ph type="ftr"/>
          </p:nvPr>
        </p:nvSpPr>
        <p:spPr>
          <a:xfrm>
            <a:off x="466920" y="6270120"/>
            <a:ext cx="3509640" cy="273600"/>
          </a:xfrm>
          <a:prstGeom prst="rect">
            <a:avLst/>
          </a:prstGeom>
        </p:spPr>
        <p:txBody>
          <a:bodyPr/>
          <a:lstStyle/>
          <a:p>
            <a:endParaRPr lang="es-ES" sz="2400" b="0" strike="noStrike" spc="-1">
              <a:latin typeface="Times New Roman"/>
            </a:endParaRPr>
          </a:p>
        </p:txBody>
      </p:sp>
      <p:sp>
        <p:nvSpPr>
          <p:cNvPr id="51" name="PlaceHolder 7"/>
          <p:cNvSpPr>
            <a:spLocks noGrp="1"/>
          </p:cNvSpPr>
          <p:nvPr>
            <p:ph type="sldNum"/>
          </p:nvPr>
        </p:nvSpPr>
        <p:spPr>
          <a:xfrm rot="16200000">
            <a:off x="8458200" y="5673600"/>
            <a:ext cx="1270800" cy="372960"/>
          </a:xfrm>
          <a:prstGeom prst="rect">
            <a:avLst/>
          </a:prstGeom>
        </p:spPr>
        <p:txBody>
          <a:bodyPr anchor="ctr"/>
          <a:lstStyle/>
          <a:p>
            <a:pPr>
              <a:lnSpc>
                <a:spcPct val="100000"/>
              </a:lnSpc>
            </a:pPr>
            <a:fld id="{3C5403B9-A580-4F87-AAD8-82C470917CB6}" type="slidenum">
              <a:rPr lang="es-ES" sz="2400" b="1" strike="noStrike" spc="-1">
                <a:solidFill>
                  <a:srgbClr val="C8C8B1"/>
                </a:solidFill>
                <a:latin typeface="Arial"/>
              </a:rPr>
              <a:t>‹Nº›</a:t>
            </a:fld>
            <a:endParaRPr lang="es-ES" sz="24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bin"/><Relationship Id="rId1" Type="http://schemas.openxmlformats.org/officeDocument/2006/relationships/slideLayout" Target="../slideLayouts/slideLayout2.xml"/><Relationship Id="rId4" Type="http://schemas.openxmlformats.org/officeDocument/2006/relationships/audio" Target="../media/audio1.bin"/></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bin"/><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bin"/><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bin"/><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bin"/><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bin"/><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bin"/><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bin"/><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bin"/><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bin"/><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bin"/><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Shape 1"/>
          <p:cNvSpPr txBox="1"/>
          <p:nvPr/>
        </p:nvSpPr>
        <p:spPr>
          <a:xfrm>
            <a:off x="0" y="0"/>
            <a:ext cx="9359900" cy="4635360"/>
          </a:xfrm>
          <a:prstGeom prst="rect">
            <a:avLst/>
          </a:prstGeom>
          <a:noFill/>
          <a:ln>
            <a:noFill/>
          </a:ln>
        </p:spPr>
        <p:txBody>
          <a:bodyPr anchor="ctr"/>
          <a:lstStyle/>
          <a:p>
            <a:pPr algn="ctr">
              <a:lnSpc>
                <a:spcPct val="100000"/>
              </a:lnSpc>
            </a:pPr>
            <a:r>
              <a:rPr lang="es-ES" sz="8800" b="0" strike="noStrike" cap="all" spc="-77" dirty="0" smtClean="0">
                <a:solidFill>
                  <a:srgbClr val="FDB94D"/>
                </a:solidFill>
                <a:latin typeface="Arial Black"/>
              </a:rPr>
              <a:t>GUATEMALA.</a:t>
            </a:r>
            <a:endParaRPr lang="es-ES" sz="8800" b="0" strike="noStrike" spc="-1" dirty="0">
              <a:solidFill>
                <a:srgbClr val="FDB94D"/>
              </a:solidFill>
              <a:latin typeface="Arial"/>
            </a:endParaRPr>
          </a:p>
        </p:txBody>
      </p:sp>
      <p:sp>
        <p:nvSpPr>
          <p:cNvPr id="89" name="TextShape 2"/>
          <p:cNvSpPr txBox="1"/>
          <p:nvPr/>
        </p:nvSpPr>
        <p:spPr>
          <a:xfrm>
            <a:off x="466920" y="4636800"/>
            <a:ext cx="7019640" cy="883080"/>
          </a:xfrm>
          <a:prstGeom prst="rect">
            <a:avLst/>
          </a:prstGeom>
          <a:noFill/>
          <a:ln>
            <a:noFill/>
          </a:ln>
        </p:spPr>
        <p:txBody>
          <a:bodyPr/>
          <a:lstStyle/>
          <a:p>
            <a:pPr>
              <a:lnSpc>
                <a:spcPct val="100000"/>
              </a:lnSpc>
              <a:spcBef>
                <a:spcPts val="400"/>
              </a:spcBef>
              <a:spcAft>
                <a:spcPts val="601"/>
              </a:spcAft>
            </a:pPr>
            <a:endParaRPr lang="es-ES" sz="1929" b="0" strike="noStrike" spc="-1">
              <a:latin typeface="Arial"/>
            </a:endParaRPr>
          </a:p>
          <a:p>
            <a:pPr>
              <a:lnSpc>
                <a:spcPct val="100000"/>
              </a:lnSpc>
              <a:spcBef>
                <a:spcPts val="400"/>
              </a:spcBef>
              <a:spcAft>
                <a:spcPts val="601"/>
              </a:spcAft>
            </a:pPr>
            <a:endParaRPr lang="es-ES" sz="1929" b="0" strike="noStrike" spc="-1">
              <a:latin typeface="Arial"/>
            </a:endParaRPr>
          </a:p>
        </p:txBody>
      </p:sp>
      <p:pic>
        <p:nvPicPr>
          <p:cNvPr id="90" name="3 Imagen"/>
          <p:cNvPicPr/>
          <p:nvPr/>
        </p:nvPicPr>
        <p:blipFill>
          <a:blip r:embed="rId3"/>
          <a:stretch/>
        </p:blipFill>
        <p:spPr>
          <a:xfrm>
            <a:off x="1951560" y="3449520"/>
            <a:ext cx="5900760" cy="23623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50" advClick="0" advTm="50">
        <p:wheel spokes="1"/>
        <p:sndAc>
          <p:stSnd>
            <p:snd r:embed="rId2" name="chimes.wav"/>
          </p:stSnd>
        </p:sndAc>
      </p:transition>
    </mc:Choice>
    <mc:Fallback xmlns="">
      <p:transition advClick="0" advTm="50">
        <p:wheel spokes="1"/>
        <p:sndAc>
          <p:stSnd>
            <p:snd r:embed="rId4" name="chimes.wav"/>
          </p:stSnd>
        </p:sndAc>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extShape 1"/>
          <p:cNvSpPr txBox="1"/>
          <p:nvPr/>
        </p:nvSpPr>
        <p:spPr>
          <a:xfrm>
            <a:off x="-23760" y="43560"/>
            <a:ext cx="9456238" cy="1324440"/>
          </a:xfrm>
          <a:prstGeom prst="rect">
            <a:avLst/>
          </a:prstGeom>
          <a:noFill/>
          <a:ln>
            <a:noFill/>
          </a:ln>
        </p:spPr>
        <p:txBody>
          <a:bodyPr anchor="b"/>
          <a:lstStyle/>
          <a:p>
            <a:pPr algn="ctr">
              <a:lnSpc>
                <a:spcPct val="100000"/>
              </a:lnSpc>
            </a:pPr>
            <a:r>
              <a:rPr lang="es-ES" sz="3600" b="0" strike="noStrike" cap="all" spc="-58" dirty="0">
                <a:solidFill>
                  <a:srgbClr val="FDB94D"/>
                </a:solidFill>
                <a:latin typeface="Arial Black"/>
              </a:rPr>
              <a:t>   La vestimenta típica de </a:t>
            </a:r>
            <a:r>
              <a:rPr lang="es-ES" sz="3600" b="0" strike="noStrike" cap="all" spc="-58" dirty="0" smtClean="0">
                <a:solidFill>
                  <a:srgbClr val="FDB94D"/>
                </a:solidFill>
                <a:latin typeface="Arial Black"/>
              </a:rPr>
              <a:t>mujer. </a:t>
            </a:r>
            <a:endParaRPr lang="es-ES" sz="3600" b="0" strike="noStrike" spc="-1" dirty="0">
              <a:solidFill>
                <a:srgbClr val="FDB94D"/>
              </a:solidFill>
              <a:latin typeface="Arial"/>
            </a:endParaRPr>
          </a:p>
        </p:txBody>
      </p:sp>
      <p:sp>
        <p:nvSpPr>
          <p:cNvPr id="116" name="TextShape 2"/>
          <p:cNvSpPr txBox="1"/>
          <p:nvPr/>
        </p:nvSpPr>
        <p:spPr>
          <a:xfrm>
            <a:off x="466920" y="1690920"/>
            <a:ext cx="7799760" cy="4224240"/>
          </a:xfrm>
          <a:prstGeom prst="rect">
            <a:avLst/>
          </a:prstGeom>
          <a:noFill/>
          <a:ln>
            <a:noFill/>
          </a:ln>
        </p:spPr>
        <p:txBody>
          <a:bodyPr/>
          <a:lstStyle/>
          <a:p>
            <a:pPr algn="ctr">
              <a:lnSpc>
                <a:spcPct val="100000"/>
              </a:lnSpc>
              <a:spcBef>
                <a:spcPts val="400"/>
              </a:spcBef>
              <a:spcAft>
                <a:spcPts val="601"/>
              </a:spcAft>
            </a:pPr>
            <a:r>
              <a:rPr lang="es-ES" sz="2000" b="0" strike="noStrike" spc="-1" dirty="0">
                <a:solidFill>
                  <a:srgbClr val="FFFFFF"/>
                </a:solidFill>
                <a:latin typeface="Arial"/>
              </a:rPr>
              <a:t>La vestimenta típica de las mujeres en muchas ciudades de Guatemala es muy llamativa por su colorido. La mayoría de las mujeres usa la vestimenta tradicional. A la falda, la llaman “corte”, es una tela cuadrada que la enrollan al cuerpo y la sujetan con una faja.</a:t>
            </a:r>
            <a:endParaRPr lang="es-ES" sz="2000" b="1" strike="noStrike" spc="-1" dirty="0">
              <a:solidFill>
                <a:srgbClr val="FFFFFF"/>
              </a:solidFill>
              <a:latin typeface="Arial"/>
            </a:endParaRPr>
          </a:p>
          <a:p>
            <a:pPr>
              <a:lnSpc>
                <a:spcPct val="100000"/>
              </a:lnSpc>
              <a:spcBef>
                <a:spcPts val="400"/>
              </a:spcBef>
              <a:spcAft>
                <a:spcPts val="601"/>
              </a:spcAft>
            </a:pPr>
            <a:r>
              <a:rPr dirty="0"/>
              <a:t/>
            </a:r>
            <a:br>
              <a:rPr dirty="0"/>
            </a:br>
            <a:endParaRPr lang="es-ES" sz="2000" b="1" strike="noStrike" spc="-1" dirty="0">
              <a:solidFill>
                <a:srgbClr val="FFFFFF"/>
              </a:solidFill>
              <a:latin typeface="Arial"/>
            </a:endParaRPr>
          </a:p>
        </p:txBody>
      </p:sp>
      <p:pic>
        <p:nvPicPr>
          <p:cNvPr id="117" name="3 Imagen"/>
          <p:cNvPicPr/>
          <p:nvPr/>
        </p:nvPicPr>
        <p:blipFill>
          <a:blip r:embed="rId3"/>
          <a:stretch/>
        </p:blipFill>
        <p:spPr>
          <a:xfrm>
            <a:off x="5826960" y="3672358"/>
            <a:ext cx="3029454" cy="2745361"/>
          </a:xfrm>
          <a:prstGeom prst="rect">
            <a:avLst/>
          </a:prstGeom>
          <a:ln>
            <a:noFill/>
          </a:ln>
        </p:spPr>
      </p:pic>
      <p:pic>
        <p:nvPicPr>
          <p:cNvPr id="118" name="4 Imagen"/>
          <p:cNvPicPr/>
          <p:nvPr/>
        </p:nvPicPr>
        <p:blipFill>
          <a:blip r:embed="rId4"/>
          <a:stretch/>
        </p:blipFill>
        <p:spPr>
          <a:xfrm>
            <a:off x="647502" y="3672358"/>
            <a:ext cx="4392488" cy="2745361"/>
          </a:xfrm>
          <a:prstGeom prst="rect">
            <a:avLst/>
          </a:prstGeom>
          <a:ln>
            <a:noFill/>
          </a:ln>
        </p:spPr>
      </p:pic>
    </p:spTree>
  </p:cSld>
  <p:clrMapOvr>
    <a:masterClrMapping/>
  </p:clrMapOvr>
  <p:transition spd="slow" advClick="0" advTm="20000">
    <p:wipe/>
    <p:sndAc>
      <p:stSnd>
        <p:snd r:embed="rId2" name="chimes.wav"/>
      </p:stSnd>
    </p:sndAc>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extShape 1"/>
          <p:cNvSpPr txBox="1"/>
          <p:nvPr/>
        </p:nvSpPr>
        <p:spPr>
          <a:xfrm>
            <a:off x="0" y="144000"/>
            <a:ext cx="9359900" cy="1326600"/>
          </a:xfrm>
          <a:prstGeom prst="rect">
            <a:avLst/>
          </a:prstGeom>
          <a:noFill/>
          <a:ln>
            <a:noFill/>
          </a:ln>
        </p:spPr>
        <p:txBody>
          <a:bodyPr anchor="b">
            <a:normAutofit/>
          </a:bodyPr>
          <a:lstStyle/>
          <a:p>
            <a:pPr algn="ctr">
              <a:lnSpc>
                <a:spcPct val="100000"/>
              </a:lnSpc>
            </a:pPr>
            <a:r>
              <a:rPr lang="es-ES" sz="3600" b="0" strike="noStrike" cap="all" spc="-58" dirty="0">
                <a:solidFill>
                  <a:srgbClr val="FDB94D"/>
                </a:solidFill>
                <a:latin typeface="Arial Black"/>
              </a:rPr>
              <a:t>La vestimenta típica de </a:t>
            </a:r>
            <a:r>
              <a:rPr lang="es-ES" sz="3600" b="0" strike="noStrike" cap="all" spc="-58" dirty="0" smtClean="0">
                <a:solidFill>
                  <a:srgbClr val="FDB94D"/>
                </a:solidFill>
                <a:latin typeface="Arial Black"/>
              </a:rPr>
              <a:t>hombre. </a:t>
            </a:r>
            <a:endParaRPr lang="es-ES" sz="3600" b="0" strike="noStrike" spc="-1" dirty="0">
              <a:solidFill>
                <a:srgbClr val="FDB94D"/>
              </a:solidFill>
              <a:latin typeface="Arial"/>
            </a:endParaRPr>
          </a:p>
        </p:txBody>
      </p:sp>
      <p:sp>
        <p:nvSpPr>
          <p:cNvPr id="120" name="TextShape 2"/>
          <p:cNvSpPr txBox="1"/>
          <p:nvPr/>
        </p:nvSpPr>
        <p:spPr>
          <a:xfrm>
            <a:off x="466920" y="1690920"/>
            <a:ext cx="7799760" cy="4224240"/>
          </a:xfrm>
          <a:prstGeom prst="rect">
            <a:avLst/>
          </a:prstGeom>
          <a:noFill/>
          <a:ln>
            <a:noFill/>
          </a:ln>
        </p:spPr>
        <p:txBody>
          <a:bodyPr/>
          <a:lstStyle/>
          <a:p>
            <a:pPr algn="ctr">
              <a:lnSpc>
                <a:spcPct val="100000"/>
              </a:lnSpc>
              <a:spcBef>
                <a:spcPts val="400"/>
              </a:spcBef>
              <a:spcAft>
                <a:spcPts val="601"/>
              </a:spcAft>
            </a:pPr>
            <a:r>
              <a:rPr lang="es-ES" sz="2000" b="0" strike="noStrike" spc="-1" dirty="0">
                <a:solidFill>
                  <a:srgbClr val="FFFFFF"/>
                </a:solidFill>
                <a:latin typeface="Arial"/>
              </a:rPr>
              <a:t>Los hombres llevan sombrero color negro, de lana o de paja. También llevan un </a:t>
            </a:r>
            <a:r>
              <a:rPr lang="es-ES" sz="2000" b="0" strike="noStrike" spc="-1" dirty="0" err="1">
                <a:solidFill>
                  <a:srgbClr val="FFFFFF"/>
                </a:solidFill>
                <a:latin typeface="Arial"/>
              </a:rPr>
              <a:t>tzut</a:t>
            </a:r>
            <a:r>
              <a:rPr lang="es-ES" sz="2000" b="0" strike="noStrike" spc="-1" dirty="0">
                <a:solidFill>
                  <a:srgbClr val="FFFFFF"/>
                </a:solidFill>
                <a:latin typeface="Arial"/>
              </a:rPr>
              <a:t> o </a:t>
            </a:r>
            <a:r>
              <a:rPr lang="es-ES" sz="2000" b="0" strike="noStrike" spc="-1" dirty="0" err="1">
                <a:solidFill>
                  <a:srgbClr val="FFFFFF"/>
                </a:solidFill>
                <a:latin typeface="Arial"/>
              </a:rPr>
              <a:t>tzute</a:t>
            </a:r>
            <a:r>
              <a:rPr lang="es-ES" sz="2000" b="0" strike="noStrike" spc="-1" dirty="0">
                <a:solidFill>
                  <a:srgbClr val="FFFFFF"/>
                </a:solidFill>
                <a:latin typeface="Arial"/>
              </a:rPr>
              <a:t>, que es un pañuelo bordado que las mujeres llevan en la cabeza y los hombres lo llevan en los hombros. La camisa puede ser de algodón grueso y a rayas, pantalón tejido en los telares y con bordados en la parte inferior, rodilleras y faja.</a:t>
            </a:r>
            <a:endParaRPr lang="es-ES" sz="2000" b="1" strike="noStrike" spc="-1" dirty="0">
              <a:solidFill>
                <a:srgbClr val="FFFFFF"/>
              </a:solidFill>
              <a:latin typeface="Arial"/>
            </a:endParaRPr>
          </a:p>
        </p:txBody>
      </p:sp>
      <p:pic>
        <p:nvPicPr>
          <p:cNvPr id="121" name="3 Imagen"/>
          <p:cNvPicPr/>
          <p:nvPr/>
        </p:nvPicPr>
        <p:blipFill>
          <a:blip r:embed="rId3"/>
          <a:stretch/>
        </p:blipFill>
        <p:spPr>
          <a:xfrm>
            <a:off x="624960" y="3729600"/>
            <a:ext cx="4348440" cy="2733840"/>
          </a:xfrm>
          <a:prstGeom prst="rect">
            <a:avLst/>
          </a:prstGeom>
          <a:ln>
            <a:noFill/>
          </a:ln>
        </p:spPr>
      </p:pic>
      <p:pic>
        <p:nvPicPr>
          <p:cNvPr id="122" name="4 Imagen"/>
          <p:cNvPicPr/>
          <p:nvPr/>
        </p:nvPicPr>
        <p:blipFill>
          <a:blip r:embed="rId4"/>
          <a:stretch/>
        </p:blipFill>
        <p:spPr>
          <a:xfrm>
            <a:off x="5711040" y="3729600"/>
            <a:ext cx="2353286" cy="2733840"/>
          </a:xfrm>
          <a:prstGeom prst="rect">
            <a:avLst/>
          </a:prstGeom>
          <a:ln>
            <a:noFill/>
          </a:ln>
        </p:spPr>
      </p:pic>
    </p:spTree>
  </p:cSld>
  <p:clrMapOvr>
    <a:masterClrMapping/>
  </p:clrMapOvr>
  <p:transition spd="slow" advClick="0" advTm="25000">
    <p:wipe/>
    <p:sndAc>
      <p:stSnd>
        <p:snd r:embed="rId2" name="chimes.wav"/>
      </p:stSnd>
    </p:sndAc>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extShape 1"/>
          <p:cNvSpPr txBox="1"/>
          <p:nvPr/>
        </p:nvSpPr>
        <p:spPr>
          <a:xfrm>
            <a:off x="0" y="147240"/>
            <a:ext cx="9288462" cy="1324440"/>
          </a:xfrm>
          <a:prstGeom prst="rect">
            <a:avLst/>
          </a:prstGeom>
          <a:noFill/>
          <a:ln>
            <a:noFill/>
          </a:ln>
        </p:spPr>
        <p:txBody>
          <a:bodyPr anchor="b"/>
          <a:lstStyle/>
          <a:p>
            <a:pPr algn="ctr">
              <a:lnSpc>
                <a:spcPct val="100000"/>
              </a:lnSpc>
            </a:pPr>
            <a:r>
              <a:rPr lang="es-ES" sz="3600" b="0" strike="noStrike" cap="all" spc="-58" dirty="0">
                <a:solidFill>
                  <a:srgbClr val="FDB94D"/>
                </a:solidFill>
                <a:latin typeface="Arial Black"/>
              </a:rPr>
              <a:t>Los parques más importantes.</a:t>
            </a:r>
          </a:p>
        </p:txBody>
      </p:sp>
      <p:sp>
        <p:nvSpPr>
          <p:cNvPr id="124" name="TextShape 2"/>
          <p:cNvSpPr txBox="1"/>
          <p:nvPr/>
        </p:nvSpPr>
        <p:spPr>
          <a:xfrm>
            <a:off x="466920" y="1690920"/>
            <a:ext cx="7799760" cy="4224240"/>
          </a:xfrm>
          <a:prstGeom prst="rect">
            <a:avLst/>
          </a:prstGeom>
          <a:noFill/>
          <a:ln>
            <a:noFill/>
          </a:ln>
        </p:spPr>
        <p:txBody>
          <a:bodyPr/>
          <a:lstStyle/>
          <a:p>
            <a:pPr marL="432000" indent="-324000">
              <a:spcBef>
                <a:spcPts val="1358"/>
              </a:spcBef>
              <a:buClr>
                <a:srgbClr val="000000"/>
              </a:buClr>
              <a:buSzPct val="45000"/>
              <a:buFont typeface="Wingdings" charset="2"/>
              <a:buChar char=""/>
            </a:pPr>
            <a:r>
              <a:rPr lang="es-ES" sz="1929" b="1" strike="noStrike" spc="-1" dirty="0">
                <a:solidFill>
                  <a:srgbClr val="FFFFFF"/>
                </a:solidFill>
                <a:latin typeface="Arial"/>
              </a:rPr>
              <a:t>    Cerro El Baúl en Quetzaltenango.</a:t>
            </a:r>
          </a:p>
          <a:p>
            <a:pPr marL="432000" indent="-324000">
              <a:spcBef>
                <a:spcPts val="1358"/>
              </a:spcBef>
              <a:buClr>
                <a:srgbClr val="000000"/>
              </a:buClr>
              <a:buSzPct val="45000"/>
              <a:buFont typeface="Wingdings" charset="2"/>
              <a:buChar char=""/>
            </a:pPr>
            <a:r>
              <a:rPr lang="es-ES" sz="1929" b="1" strike="noStrike" spc="-1" dirty="0">
                <a:solidFill>
                  <a:srgbClr val="FFFFFF"/>
                </a:solidFill>
                <a:latin typeface="Arial"/>
              </a:rPr>
              <a:t>    Cerro </a:t>
            </a:r>
            <a:r>
              <a:rPr lang="es-ES" sz="1929" b="1" strike="noStrike" spc="-1" dirty="0" err="1">
                <a:solidFill>
                  <a:srgbClr val="FFFFFF"/>
                </a:solidFill>
                <a:latin typeface="Arial"/>
              </a:rPr>
              <a:t>Miramundo</a:t>
            </a:r>
            <a:r>
              <a:rPr lang="es-ES" sz="1929" b="1" strike="noStrike" spc="-1" dirty="0">
                <a:solidFill>
                  <a:srgbClr val="FFFFFF"/>
                </a:solidFill>
                <a:latin typeface="Arial"/>
              </a:rPr>
              <a:t> en Zacapa.</a:t>
            </a:r>
          </a:p>
          <a:p>
            <a:pPr marL="432000" indent="-324000">
              <a:spcBef>
                <a:spcPts val="1358"/>
              </a:spcBef>
              <a:buClr>
                <a:srgbClr val="000000"/>
              </a:buClr>
              <a:buSzPct val="45000"/>
              <a:buFont typeface="Wingdings" charset="2"/>
              <a:buChar char=""/>
            </a:pPr>
            <a:r>
              <a:rPr lang="es-ES" sz="1929" b="1" strike="noStrike" spc="-1" dirty="0">
                <a:solidFill>
                  <a:srgbClr val="FFFFFF"/>
                </a:solidFill>
                <a:latin typeface="Arial"/>
              </a:rPr>
              <a:t>    Cuevas del Silvino en Izabal.</a:t>
            </a:r>
          </a:p>
          <a:p>
            <a:pPr marL="432000" indent="-324000">
              <a:spcBef>
                <a:spcPts val="1358"/>
              </a:spcBef>
              <a:buClr>
                <a:srgbClr val="000000"/>
              </a:buClr>
              <a:buSzPct val="45000"/>
              <a:buFont typeface="Wingdings" charset="2"/>
              <a:buChar char=""/>
            </a:pPr>
            <a:r>
              <a:rPr lang="es-ES" sz="1929" b="1" strike="noStrike" spc="-1" dirty="0">
                <a:solidFill>
                  <a:srgbClr val="FFFFFF"/>
                </a:solidFill>
                <a:latin typeface="Arial"/>
              </a:rPr>
              <a:t>    Cerro El Reformador en El Progreso.</a:t>
            </a:r>
          </a:p>
          <a:p>
            <a:pPr marL="432000" indent="-324000">
              <a:spcBef>
                <a:spcPts val="1358"/>
              </a:spcBef>
              <a:buClr>
                <a:srgbClr val="000000"/>
              </a:buClr>
              <a:buSzPct val="45000"/>
              <a:buFont typeface="Wingdings" charset="2"/>
              <a:buChar char=""/>
            </a:pPr>
            <a:r>
              <a:rPr lang="es-ES" sz="1929" b="1" strike="noStrike" spc="-1" dirty="0">
                <a:solidFill>
                  <a:srgbClr val="FFFFFF"/>
                </a:solidFill>
                <a:latin typeface="Arial"/>
              </a:rPr>
              <a:t>    El Rosario en El Petén.</a:t>
            </a:r>
          </a:p>
          <a:p>
            <a:pPr marL="432000" indent="-324000">
              <a:spcBef>
                <a:spcPts val="1358"/>
              </a:spcBef>
              <a:buClr>
                <a:srgbClr val="000000"/>
              </a:buClr>
              <a:buSzPct val="45000"/>
              <a:buFont typeface="Wingdings" charset="2"/>
              <a:buChar char=""/>
            </a:pPr>
            <a:r>
              <a:rPr lang="es-ES" sz="1929" b="1" strike="noStrike" spc="-1" dirty="0">
                <a:solidFill>
                  <a:srgbClr val="FFFFFF"/>
                </a:solidFill>
                <a:latin typeface="Arial"/>
              </a:rPr>
              <a:t>    Grutas de </a:t>
            </a:r>
            <a:r>
              <a:rPr lang="es-ES" sz="1929" b="1" strike="noStrike" spc="-1" dirty="0" err="1">
                <a:solidFill>
                  <a:srgbClr val="FFFFFF"/>
                </a:solidFill>
                <a:latin typeface="Arial"/>
              </a:rPr>
              <a:t>Lanquín</a:t>
            </a:r>
            <a:r>
              <a:rPr lang="es-ES" sz="1929" b="1" strike="noStrike" spc="-1" dirty="0">
                <a:solidFill>
                  <a:srgbClr val="FFFFFF"/>
                </a:solidFill>
                <a:latin typeface="Arial"/>
              </a:rPr>
              <a:t> en Alta Verapaz.</a:t>
            </a:r>
          </a:p>
          <a:p>
            <a:pPr marL="432000" indent="-324000">
              <a:spcBef>
                <a:spcPts val="1358"/>
              </a:spcBef>
              <a:buClr>
                <a:srgbClr val="000000"/>
              </a:buClr>
              <a:buSzPct val="45000"/>
              <a:buFont typeface="Wingdings" charset="2"/>
              <a:buChar char=""/>
            </a:pPr>
            <a:r>
              <a:rPr lang="es-ES" sz="1929" b="1" strike="noStrike" spc="-1" dirty="0">
                <a:solidFill>
                  <a:srgbClr val="FFFFFF"/>
                </a:solidFill>
                <a:latin typeface="Arial"/>
              </a:rPr>
              <a:t>    Laguna </a:t>
            </a:r>
            <a:r>
              <a:rPr lang="es-ES" sz="1929" b="1" strike="noStrike" spc="-1" dirty="0" err="1">
                <a:solidFill>
                  <a:srgbClr val="FFFFFF"/>
                </a:solidFill>
                <a:latin typeface="Arial"/>
              </a:rPr>
              <a:t>Lachuá</a:t>
            </a:r>
            <a:r>
              <a:rPr lang="es-ES" sz="1929" b="1" strike="noStrike" spc="-1" dirty="0">
                <a:solidFill>
                  <a:srgbClr val="FFFFFF"/>
                </a:solidFill>
                <a:latin typeface="Arial"/>
              </a:rPr>
              <a:t> en Alta Verapaz.</a:t>
            </a:r>
          </a:p>
          <a:p>
            <a:pPr marL="432000" indent="-324000">
              <a:spcBef>
                <a:spcPts val="1358"/>
              </a:spcBef>
              <a:buClr>
                <a:srgbClr val="000000"/>
              </a:buClr>
              <a:buSzPct val="45000"/>
              <a:buFont typeface="Wingdings" charset="2"/>
              <a:buChar char=""/>
            </a:pPr>
            <a:r>
              <a:rPr lang="es-ES" sz="1929" b="1" strike="noStrike" spc="-1" dirty="0">
                <a:solidFill>
                  <a:srgbClr val="FFFFFF"/>
                </a:solidFill>
                <a:latin typeface="Arial"/>
              </a:rPr>
              <a:t>    Laguna del Tigre en El Petén.</a:t>
            </a:r>
          </a:p>
        </p:txBody>
      </p:sp>
    </p:spTree>
  </p:cSld>
  <p:clrMapOvr>
    <a:masterClrMapping/>
  </p:clrMapOvr>
  <p:transition spd="slow" advClick="0" advTm="20000">
    <p:wipe/>
    <p:sndAc>
      <p:stSnd>
        <p:snd r:embed="rId2" name="chimes.wav"/>
      </p:stSnd>
    </p:sndAc>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extShape 1"/>
          <p:cNvSpPr txBox="1"/>
          <p:nvPr/>
        </p:nvSpPr>
        <p:spPr>
          <a:xfrm>
            <a:off x="0" y="72000"/>
            <a:ext cx="9432478" cy="1424160"/>
          </a:xfrm>
          <a:prstGeom prst="rect">
            <a:avLst/>
          </a:prstGeom>
          <a:noFill/>
          <a:ln>
            <a:noFill/>
          </a:ln>
        </p:spPr>
        <p:txBody>
          <a:bodyPr lIns="0" tIns="0" rIns="0" bIns="0" anchor="ctr"/>
          <a:lstStyle/>
          <a:p>
            <a:pPr algn="ctr"/>
            <a:r>
              <a:rPr lang="es-ES" sz="1729" b="0" strike="noStrike" spc="-1" dirty="0">
                <a:solidFill>
                  <a:srgbClr val="FFFFFF"/>
                </a:solidFill>
                <a:latin typeface="Arial"/>
              </a:rPr>
              <a:t> </a:t>
            </a:r>
            <a:r>
              <a:rPr lang="es-ES" sz="3600" b="0" strike="noStrike" spc="-1" dirty="0">
                <a:solidFill>
                  <a:srgbClr val="FDB94D"/>
                </a:solidFill>
                <a:latin typeface="Arial"/>
              </a:rPr>
              <a:t>LAGUNA DEL TIGRE EN  EL  </a:t>
            </a:r>
            <a:r>
              <a:rPr lang="es-ES" sz="3600" b="0" strike="noStrike" spc="-1" dirty="0" smtClean="0">
                <a:solidFill>
                  <a:srgbClr val="FDB94D"/>
                </a:solidFill>
                <a:latin typeface="Arial"/>
              </a:rPr>
              <a:t>PETÉN. </a:t>
            </a:r>
            <a:endParaRPr lang="es-ES" sz="3600" b="0" strike="noStrike" spc="-1" dirty="0">
              <a:solidFill>
                <a:srgbClr val="FFFFFF"/>
              </a:solidFill>
              <a:latin typeface="Arial"/>
            </a:endParaRPr>
          </a:p>
        </p:txBody>
      </p:sp>
      <p:pic>
        <p:nvPicPr>
          <p:cNvPr id="126" name="125 Imagen"/>
          <p:cNvPicPr/>
          <p:nvPr/>
        </p:nvPicPr>
        <p:blipFill>
          <a:blip r:embed="rId3"/>
          <a:stretch/>
        </p:blipFill>
        <p:spPr>
          <a:xfrm>
            <a:off x="1382400" y="1690920"/>
            <a:ext cx="5968440" cy="4224240"/>
          </a:xfrm>
          <a:prstGeom prst="rect">
            <a:avLst/>
          </a:prstGeom>
          <a:ln>
            <a:noFill/>
          </a:ln>
        </p:spPr>
      </p:pic>
    </p:spTree>
  </p:cSld>
  <p:clrMapOvr>
    <a:masterClrMapping/>
  </p:clrMapOvr>
  <p:transition spd="slow" advTm="5000">
    <p:wipe/>
    <p:sndAc>
      <p:stSnd>
        <p:snd r:embed="rId2" name="chimes.wav"/>
      </p:stSnd>
    </p:sndAc>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Shape 1"/>
          <p:cNvSpPr txBox="1"/>
          <p:nvPr/>
        </p:nvSpPr>
        <p:spPr>
          <a:xfrm>
            <a:off x="0" y="146160"/>
            <a:ext cx="9432478" cy="1324440"/>
          </a:xfrm>
          <a:prstGeom prst="rect">
            <a:avLst/>
          </a:prstGeom>
          <a:noFill/>
          <a:ln>
            <a:noFill/>
          </a:ln>
        </p:spPr>
        <p:txBody>
          <a:bodyPr anchor="b"/>
          <a:lstStyle/>
          <a:p>
            <a:pPr algn="ctr">
              <a:lnSpc>
                <a:spcPct val="100000"/>
              </a:lnSpc>
            </a:pPr>
            <a:r>
              <a:rPr lang="es-ES" sz="3600" b="0" strike="noStrike" cap="all" spc="-58" dirty="0" smtClean="0">
                <a:solidFill>
                  <a:srgbClr val="FDB94D"/>
                </a:solidFill>
                <a:latin typeface="Arial Black"/>
              </a:rPr>
              <a:t>DEFINICIÓN.</a:t>
            </a:r>
            <a:endParaRPr lang="es-ES" sz="3600" b="0" strike="noStrike" spc="-1" dirty="0">
              <a:solidFill>
                <a:srgbClr val="FDB94D"/>
              </a:solidFill>
              <a:latin typeface="Arial"/>
            </a:endParaRPr>
          </a:p>
        </p:txBody>
      </p:sp>
      <p:sp>
        <p:nvSpPr>
          <p:cNvPr id="92" name="TextShape 2"/>
          <p:cNvSpPr txBox="1"/>
          <p:nvPr/>
        </p:nvSpPr>
        <p:spPr>
          <a:xfrm>
            <a:off x="466920" y="1690920"/>
            <a:ext cx="8118360" cy="4224240"/>
          </a:xfrm>
          <a:prstGeom prst="rect">
            <a:avLst/>
          </a:prstGeom>
          <a:noFill/>
          <a:ln>
            <a:noFill/>
          </a:ln>
        </p:spPr>
        <p:txBody>
          <a:bodyPr/>
          <a:lstStyle/>
          <a:p>
            <a:pPr algn="ctr">
              <a:lnSpc>
                <a:spcPct val="100000"/>
              </a:lnSpc>
              <a:spcBef>
                <a:spcPts val="400"/>
              </a:spcBef>
              <a:spcAft>
                <a:spcPts val="601"/>
              </a:spcAft>
            </a:pPr>
            <a:r>
              <a:rPr lang="es-ES" sz="2000" b="1" strike="noStrike" spc="-1" dirty="0">
                <a:solidFill>
                  <a:srgbClr val="FFFFFF"/>
                </a:solidFill>
                <a:latin typeface="Arial"/>
              </a:rPr>
              <a:t>La razón por la cual se concluye que el origen del nombre Guatemala es la palabra </a:t>
            </a:r>
            <a:r>
              <a:rPr lang="es-ES" sz="2000" b="1" strike="noStrike" spc="-1" dirty="0" err="1">
                <a:solidFill>
                  <a:srgbClr val="FFFFFF"/>
                </a:solidFill>
                <a:latin typeface="Arial"/>
              </a:rPr>
              <a:t>Quauhtlemallan</a:t>
            </a:r>
            <a:r>
              <a:rPr lang="es-ES" sz="2000" b="1" strike="noStrike" spc="-1" dirty="0">
                <a:solidFill>
                  <a:srgbClr val="FFFFFF"/>
                </a:solidFill>
                <a:latin typeface="Arial"/>
              </a:rPr>
              <a:t> es porque los Tlaxcaltecas vinieron con los españoles </a:t>
            </a:r>
            <a:r>
              <a:rPr lang="es-ES" sz="2000" b="1" strike="noStrike" spc="-1" dirty="0" smtClean="0">
                <a:solidFill>
                  <a:srgbClr val="FFFFFF"/>
                </a:solidFill>
                <a:latin typeface="Arial"/>
              </a:rPr>
              <a:t>a enfrentarse </a:t>
            </a:r>
            <a:r>
              <a:rPr lang="es-ES" sz="2000" b="1" strike="noStrike" spc="-1" dirty="0">
                <a:solidFill>
                  <a:srgbClr val="FFFFFF"/>
                </a:solidFill>
                <a:latin typeface="Arial"/>
              </a:rPr>
              <a:t>al pueblo Quiché, que es una palabra de origen Maya, que significa “tierra de muchos arboles” y la cual la tradujeron a su idioma </a:t>
            </a:r>
            <a:r>
              <a:rPr lang="es-ES" sz="2000" b="1" strike="noStrike" spc="-1" dirty="0" err="1">
                <a:solidFill>
                  <a:srgbClr val="FFFFFF"/>
                </a:solidFill>
                <a:latin typeface="Arial"/>
              </a:rPr>
              <a:t>Náhualt</a:t>
            </a:r>
            <a:r>
              <a:rPr lang="es-ES" sz="2000" b="1" strike="noStrike" spc="-1" dirty="0">
                <a:solidFill>
                  <a:srgbClr val="FFFFFF"/>
                </a:solidFill>
                <a:latin typeface="Arial"/>
              </a:rPr>
              <a:t>.</a:t>
            </a:r>
          </a:p>
          <a:p>
            <a:pPr algn="ctr">
              <a:lnSpc>
                <a:spcPct val="100000"/>
              </a:lnSpc>
              <a:spcBef>
                <a:spcPts val="400"/>
              </a:spcBef>
              <a:spcAft>
                <a:spcPts val="601"/>
              </a:spcAft>
            </a:pPr>
            <a:r>
              <a:rPr lang="es-ES" sz="2000" b="1" strike="noStrike" spc="-1" dirty="0">
                <a:solidFill>
                  <a:srgbClr val="FFFFFF"/>
                </a:solidFill>
                <a:latin typeface="Arial"/>
              </a:rPr>
              <a:t>Su población es de 16,91 millones.</a:t>
            </a:r>
          </a:p>
          <a:p>
            <a:pPr algn="ctr">
              <a:lnSpc>
                <a:spcPct val="100000"/>
              </a:lnSpc>
              <a:spcBef>
                <a:spcPts val="400"/>
              </a:spcBef>
              <a:spcAft>
                <a:spcPts val="601"/>
              </a:spcAft>
            </a:pPr>
            <a:r>
              <a:rPr lang="es-ES" sz="2000" b="1" strike="noStrike" spc="-1" dirty="0">
                <a:solidFill>
                  <a:srgbClr val="FFFFFF"/>
                </a:solidFill>
                <a:latin typeface="Arial"/>
              </a:rPr>
              <a:t>La tasa de natalidad en Guatemala (número de nacimientos por cada mil habitantes en un año) fue en 2016 del 25,27‰, y el índice de Fecundidad (número medio de hijos por mujer) de 2,97.</a:t>
            </a:r>
          </a:p>
        </p:txBody>
      </p:sp>
    </p:spTree>
  </p:cSld>
  <p:clrMapOvr>
    <a:masterClrMapping/>
  </p:clrMapOvr>
  <p:transition spd="slow" advClick="0" advTm="25000">
    <p:wipe/>
    <p:sndAc>
      <p:stSnd>
        <p:snd r:embed="rId2" name="chimes.wav"/>
      </p:stSnd>
    </p:sndAc>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Shape 1"/>
          <p:cNvSpPr txBox="1"/>
          <p:nvPr/>
        </p:nvSpPr>
        <p:spPr>
          <a:xfrm>
            <a:off x="-72578" y="0"/>
            <a:ext cx="9432478" cy="1470600"/>
          </a:xfrm>
          <a:prstGeom prst="rect">
            <a:avLst/>
          </a:prstGeom>
          <a:noFill/>
          <a:ln>
            <a:noFill/>
          </a:ln>
        </p:spPr>
        <p:txBody>
          <a:bodyPr anchor="b"/>
          <a:lstStyle/>
          <a:p>
            <a:pPr algn="ctr">
              <a:lnSpc>
                <a:spcPct val="100000"/>
              </a:lnSpc>
            </a:pPr>
            <a:r>
              <a:rPr lang="es-ES" sz="3600" b="0" strike="noStrike" cap="all" spc="-58" dirty="0">
                <a:solidFill>
                  <a:srgbClr val="FDB94D"/>
                </a:solidFill>
                <a:latin typeface="Arial Black"/>
              </a:rPr>
              <a:t>Comidas </a:t>
            </a:r>
            <a:r>
              <a:rPr lang="es-ES" sz="3600" b="0" strike="noStrike" cap="all" spc="-58" dirty="0" smtClean="0">
                <a:solidFill>
                  <a:srgbClr val="FDB94D"/>
                </a:solidFill>
                <a:latin typeface="Arial Black"/>
              </a:rPr>
              <a:t>típicas.</a:t>
            </a:r>
            <a:endParaRPr lang="es-ES" sz="3600" b="0" strike="noStrike" spc="-1" dirty="0">
              <a:solidFill>
                <a:srgbClr val="FDB94D"/>
              </a:solidFill>
              <a:latin typeface="Arial"/>
            </a:endParaRPr>
          </a:p>
        </p:txBody>
      </p:sp>
      <p:sp>
        <p:nvSpPr>
          <p:cNvPr id="94" name="TextShape 2"/>
          <p:cNvSpPr txBox="1"/>
          <p:nvPr/>
        </p:nvSpPr>
        <p:spPr>
          <a:xfrm>
            <a:off x="0" y="1362960"/>
            <a:ext cx="9325440" cy="4614480"/>
          </a:xfrm>
          <a:prstGeom prst="rect">
            <a:avLst/>
          </a:prstGeom>
          <a:noFill/>
          <a:ln>
            <a:noFill/>
          </a:ln>
        </p:spPr>
        <p:txBody>
          <a:bodyPr/>
          <a:lstStyle/>
          <a:p>
            <a:pPr algn="ctr">
              <a:lnSpc>
                <a:spcPct val="100000"/>
              </a:lnSpc>
              <a:spcBef>
                <a:spcPts val="400"/>
              </a:spcBef>
              <a:spcAft>
                <a:spcPts val="601"/>
              </a:spcAft>
            </a:pPr>
            <a:r>
              <a:rPr lang="es-ES" sz="2000" b="1" strike="noStrike" spc="-1" dirty="0">
                <a:solidFill>
                  <a:srgbClr val="FFFFFF"/>
                </a:solidFill>
                <a:latin typeface="Arial"/>
              </a:rPr>
              <a:t>El </a:t>
            </a:r>
            <a:r>
              <a:rPr lang="es-ES" sz="2000" b="1" strike="noStrike" spc="-1" dirty="0" err="1">
                <a:solidFill>
                  <a:srgbClr val="FFFFFF"/>
                </a:solidFill>
                <a:latin typeface="Arial"/>
              </a:rPr>
              <a:t>Kaq'ik</a:t>
            </a:r>
            <a:r>
              <a:rPr lang="es-ES" sz="2000" b="1" strike="noStrike" spc="-1" dirty="0">
                <a:solidFill>
                  <a:srgbClr val="FFFFFF"/>
                </a:solidFill>
                <a:latin typeface="Arial"/>
              </a:rPr>
              <a:t> es uno de los platillos típicos de Guatemala que han sido declarados un patrimonio cultural. Este caldo posee una variedad de </a:t>
            </a:r>
            <a:r>
              <a:rPr lang="es-ES" sz="2000" b="1" strike="noStrike" spc="-1" dirty="0" err="1">
                <a:solidFill>
                  <a:srgbClr val="FFFFFF"/>
                </a:solidFill>
                <a:latin typeface="Arial"/>
              </a:rPr>
              <a:t>especias,verduras</a:t>
            </a:r>
            <a:r>
              <a:rPr lang="es-ES" sz="2000" b="1" strike="noStrike" spc="-1" dirty="0">
                <a:solidFill>
                  <a:srgbClr val="FFFFFF"/>
                </a:solidFill>
                <a:latin typeface="Arial"/>
              </a:rPr>
              <a:t> y Chile.</a:t>
            </a:r>
          </a:p>
          <a:p>
            <a:pPr>
              <a:lnSpc>
                <a:spcPct val="100000"/>
              </a:lnSpc>
              <a:spcBef>
                <a:spcPts val="400"/>
              </a:spcBef>
              <a:spcAft>
                <a:spcPts val="601"/>
              </a:spcAft>
            </a:pPr>
            <a:endParaRPr lang="es-ES" sz="2000" b="1" strike="noStrike" spc="-1" dirty="0">
              <a:solidFill>
                <a:srgbClr val="FFFFFF"/>
              </a:solidFill>
              <a:latin typeface="Arial"/>
            </a:endParaRPr>
          </a:p>
        </p:txBody>
      </p:sp>
      <p:pic>
        <p:nvPicPr>
          <p:cNvPr id="95" name="3 Imagen"/>
          <p:cNvPicPr/>
          <p:nvPr/>
        </p:nvPicPr>
        <p:blipFill>
          <a:blip r:embed="rId3"/>
          <a:stretch/>
        </p:blipFill>
        <p:spPr>
          <a:xfrm>
            <a:off x="2099160" y="2477160"/>
            <a:ext cx="3810600" cy="1228320"/>
          </a:xfrm>
          <a:prstGeom prst="rect">
            <a:avLst/>
          </a:prstGeom>
          <a:ln>
            <a:noFill/>
          </a:ln>
        </p:spPr>
      </p:pic>
      <p:sp>
        <p:nvSpPr>
          <p:cNvPr id="96" name="CustomShape 3"/>
          <p:cNvSpPr/>
          <p:nvPr/>
        </p:nvSpPr>
        <p:spPr>
          <a:xfrm>
            <a:off x="35280" y="3797280"/>
            <a:ext cx="855000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ES" sz="1800" b="1" strike="noStrike" spc="-1" dirty="0">
                <a:solidFill>
                  <a:srgbClr val="FFFFFF"/>
                </a:solidFill>
                <a:latin typeface="Arial"/>
              </a:rPr>
              <a:t>También está la pupusa revuelta con ingredientes mezclados, como </a:t>
            </a:r>
            <a:r>
              <a:rPr lang="es-ES" sz="1800" b="1" strike="noStrike" spc="-1" dirty="0" err="1">
                <a:solidFill>
                  <a:srgbClr val="FFFFFF"/>
                </a:solidFill>
                <a:latin typeface="Arial"/>
              </a:rPr>
              <a:t>queso,frijoles</a:t>
            </a:r>
            <a:r>
              <a:rPr lang="es-ES" sz="1800" b="1" strike="noStrike" spc="-1" dirty="0">
                <a:solidFill>
                  <a:srgbClr val="FFFFFF"/>
                </a:solidFill>
                <a:latin typeface="Arial"/>
              </a:rPr>
              <a:t>, chicharrón. Las pupusas son la comida típica más difundida en El Salvador,​ probablemente por la tradición instituida de generación en generación.</a:t>
            </a:r>
            <a:endParaRPr lang="es-ES" sz="1800" b="0" strike="noStrike" spc="-1" dirty="0">
              <a:latin typeface="Arial"/>
            </a:endParaRPr>
          </a:p>
        </p:txBody>
      </p:sp>
      <p:pic>
        <p:nvPicPr>
          <p:cNvPr id="97" name="5 Imagen"/>
          <p:cNvPicPr/>
          <p:nvPr/>
        </p:nvPicPr>
        <p:blipFill>
          <a:blip r:embed="rId4"/>
          <a:stretch/>
        </p:blipFill>
        <p:spPr>
          <a:xfrm>
            <a:off x="2099161" y="5112518"/>
            <a:ext cx="3810599" cy="1296145"/>
          </a:xfrm>
          <a:prstGeom prst="rect">
            <a:avLst/>
          </a:prstGeom>
          <a:ln>
            <a:noFill/>
          </a:ln>
        </p:spPr>
      </p:pic>
    </p:spTree>
  </p:cSld>
  <p:clrMapOvr>
    <a:masterClrMapping/>
  </p:clrMapOvr>
  <p:transition spd="slow" advClick="0" advTm="20000">
    <p:wipe/>
    <p:sndAc>
      <p:stSnd>
        <p:snd r:embed="rId2" name="chimes.wav"/>
      </p:stSnd>
    </p:sndAc>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Shape 1"/>
          <p:cNvSpPr txBox="1"/>
          <p:nvPr/>
        </p:nvSpPr>
        <p:spPr>
          <a:xfrm>
            <a:off x="-144586" y="0"/>
            <a:ext cx="9577064" cy="1470600"/>
          </a:xfrm>
          <a:prstGeom prst="rect">
            <a:avLst/>
          </a:prstGeom>
          <a:noFill/>
          <a:ln>
            <a:noFill/>
          </a:ln>
        </p:spPr>
        <p:txBody>
          <a:bodyPr anchor="b"/>
          <a:lstStyle/>
          <a:p>
            <a:pPr algn="ctr">
              <a:lnSpc>
                <a:spcPct val="100000"/>
              </a:lnSpc>
            </a:pPr>
            <a:r>
              <a:rPr lang="es-ES" sz="3600" b="0" strike="noStrike" cap="all" spc="-58" dirty="0">
                <a:solidFill>
                  <a:srgbClr val="FDB94D"/>
                </a:solidFill>
                <a:latin typeface="Arial Black"/>
              </a:rPr>
              <a:t>Bailes </a:t>
            </a:r>
            <a:r>
              <a:rPr lang="es-ES" sz="3600" b="0" strike="noStrike" cap="all" spc="-58" dirty="0" smtClean="0">
                <a:solidFill>
                  <a:srgbClr val="FDB94D"/>
                </a:solidFill>
                <a:latin typeface="Arial Black"/>
              </a:rPr>
              <a:t>típicos.</a:t>
            </a:r>
            <a:endParaRPr lang="es-ES" sz="3600" b="0" strike="noStrike" spc="-1" dirty="0">
              <a:solidFill>
                <a:srgbClr val="FDB94D"/>
              </a:solidFill>
              <a:latin typeface="Arial"/>
            </a:endParaRPr>
          </a:p>
        </p:txBody>
      </p:sp>
      <p:sp>
        <p:nvSpPr>
          <p:cNvPr id="99" name="TextShape 2"/>
          <p:cNvSpPr txBox="1"/>
          <p:nvPr/>
        </p:nvSpPr>
        <p:spPr>
          <a:xfrm>
            <a:off x="466920" y="1690920"/>
            <a:ext cx="7799760" cy="4224240"/>
          </a:xfrm>
          <a:prstGeom prst="rect">
            <a:avLst/>
          </a:prstGeom>
          <a:noFill/>
          <a:ln>
            <a:noFill/>
          </a:ln>
        </p:spPr>
        <p:txBody>
          <a:bodyPr/>
          <a:lstStyle/>
          <a:p>
            <a:pPr algn="ctr">
              <a:lnSpc>
                <a:spcPct val="100000"/>
              </a:lnSpc>
              <a:spcBef>
                <a:spcPts val="400"/>
              </a:spcBef>
              <a:spcAft>
                <a:spcPts val="601"/>
              </a:spcAft>
            </a:pPr>
            <a:r>
              <a:rPr lang="es-ES" sz="2000" b="1" strike="noStrike" spc="-1" dirty="0">
                <a:solidFill>
                  <a:srgbClr val="FFFFFF"/>
                </a:solidFill>
                <a:latin typeface="Arial"/>
              </a:rPr>
              <a:t>Danza de los venados: </a:t>
            </a:r>
            <a:r>
              <a:rPr lang="es-ES" sz="2000" b="0" strike="noStrike" spc="-1" dirty="0">
                <a:solidFill>
                  <a:srgbClr val="FFFFFF"/>
                </a:solidFill>
                <a:latin typeface="Arial"/>
              </a:rPr>
              <a:t>Esta danza es de origen prehispánico y hace referencia al antiguo ritual de caza de venados, que se llevaba a cabo como método de sustento para las comunidades aborígenes.</a:t>
            </a:r>
            <a:endParaRPr lang="es-ES" sz="2000" b="1" strike="noStrike" spc="-1" dirty="0">
              <a:solidFill>
                <a:srgbClr val="FFFFFF"/>
              </a:solidFill>
              <a:latin typeface="Arial"/>
            </a:endParaRPr>
          </a:p>
          <a:p>
            <a:pPr algn="ctr">
              <a:lnSpc>
                <a:spcPct val="100000"/>
              </a:lnSpc>
              <a:spcBef>
                <a:spcPts val="400"/>
              </a:spcBef>
              <a:spcAft>
                <a:spcPts val="601"/>
              </a:spcAft>
            </a:pPr>
            <a:r>
              <a:rPr lang="es-ES" sz="2000" b="0" strike="noStrike" spc="-1" dirty="0">
                <a:solidFill>
                  <a:srgbClr val="FFFFFF"/>
                </a:solidFill>
                <a:latin typeface="Arial"/>
              </a:rPr>
              <a:t>En este baile intervienen un tigre y un león que luchan para cazar a un venado. De igual forma, se presenta un grupo de hombres jóvenes acompañados por perros que persiguen al venado en cuestión</a:t>
            </a:r>
            <a:r>
              <a:rPr lang="es-ES" sz="2000" b="1" strike="noStrike" spc="-1" dirty="0">
                <a:solidFill>
                  <a:srgbClr val="FFFFFF"/>
                </a:solidFill>
                <a:latin typeface="Arial"/>
              </a:rPr>
              <a:t>.</a:t>
            </a:r>
          </a:p>
        </p:txBody>
      </p:sp>
      <p:pic>
        <p:nvPicPr>
          <p:cNvPr id="100" name="3 Imagen"/>
          <p:cNvPicPr/>
          <p:nvPr/>
        </p:nvPicPr>
        <p:blipFill>
          <a:blip r:embed="rId3"/>
          <a:stretch/>
        </p:blipFill>
        <p:spPr>
          <a:xfrm>
            <a:off x="1986623" y="4392437"/>
            <a:ext cx="4495680" cy="2160191"/>
          </a:xfrm>
          <a:prstGeom prst="rect">
            <a:avLst/>
          </a:prstGeom>
          <a:ln>
            <a:noFill/>
          </a:ln>
        </p:spPr>
      </p:pic>
    </p:spTree>
  </p:cSld>
  <p:clrMapOvr>
    <a:masterClrMapping/>
  </p:clrMapOvr>
  <p:transition spd="slow" advClick="0" advTm="25000">
    <p:wipe/>
    <p:sndAc>
      <p:stSnd>
        <p:snd r:embed="rId2" name="chimes.wav"/>
      </p:stSnd>
    </p:sndAc>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0" y="0"/>
            <a:ext cx="9359900" cy="1470600"/>
          </a:xfrm>
          <a:prstGeom prst="rect">
            <a:avLst/>
          </a:prstGeom>
          <a:noFill/>
          <a:ln>
            <a:noFill/>
          </a:ln>
        </p:spPr>
        <p:txBody>
          <a:bodyPr anchor="b"/>
          <a:lstStyle/>
          <a:p>
            <a:pPr algn="ctr">
              <a:lnSpc>
                <a:spcPct val="100000"/>
              </a:lnSpc>
            </a:pPr>
            <a:r>
              <a:rPr lang="es-ES" sz="3600" b="0" strike="noStrike" cap="all" spc="-58" dirty="0" smtClean="0">
                <a:solidFill>
                  <a:srgbClr val="FDB94D"/>
                </a:solidFill>
                <a:latin typeface="Arial Black"/>
              </a:rPr>
              <a:t>Deportes.</a:t>
            </a:r>
            <a:endParaRPr lang="es-ES" sz="3600" b="0" strike="noStrike" spc="-1" dirty="0">
              <a:solidFill>
                <a:srgbClr val="FDB94D"/>
              </a:solidFill>
              <a:latin typeface="Arial"/>
            </a:endParaRPr>
          </a:p>
        </p:txBody>
      </p:sp>
      <p:sp>
        <p:nvSpPr>
          <p:cNvPr id="102" name="TextShape 2"/>
          <p:cNvSpPr txBox="1"/>
          <p:nvPr/>
        </p:nvSpPr>
        <p:spPr>
          <a:xfrm>
            <a:off x="466920" y="1690920"/>
            <a:ext cx="7799760" cy="4224240"/>
          </a:xfrm>
          <a:prstGeom prst="rect">
            <a:avLst/>
          </a:prstGeom>
          <a:noFill/>
          <a:ln>
            <a:noFill/>
          </a:ln>
        </p:spPr>
        <p:txBody>
          <a:bodyPr/>
          <a:lstStyle/>
          <a:p>
            <a:pPr>
              <a:lnSpc>
                <a:spcPct val="100000"/>
              </a:lnSpc>
              <a:spcBef>
                <a:spcPts val="400"/>
              </a:spcBef>
              <a:spcAft>
                <a:spcPts val="601"/>
              </a:spcAft>
            </a:pPr>
            <a:r>
              <a:rPr lang="es-ES" sz="2000" b="1" strike="noStrike" spc="-1" dirty="0">
                <a:solidFill>
                  <a:srgbClr val="FFFFFF"/>
                </a:solidFill>
                <a:latin typeface="Arial"/>
              </a:rPr>
              <a:t>Deporte en Guatemala</a:t>
            </a:r>
          </a:p>
          <a:p>
            <a:pPr>
              <a:lnSpc>
                <a:spcPct val="100000"/>
              </a:lnSpc>
              <a:spcBef>
                <a:spcPts val="400"/>
              </a:spcBef>
              <a:spcAft>
                <a:spcPts val="601"/>
              </a:spcAft>
            </a:pPr>
            <a:r>
              <a:rPr lang="es-ES" sz="2000" b="1" strike="noStrike" spc="-1" dirty="0">
                <a:solidFill>
                  <a:srgbClr val="FFFFFF"/>
                </a:solidFill>
                <a:latin typeface="Arial"/>
              </a:rPr>
              <a:t>Taekwondo</a:t>
            </a:r>
            <a:r>
              <a:rPr lang="es-ES" sz="2000" b="0" strike="noStrike" spc="-1" dirty="0">
                <a:solidFill>
                  <a:srgbClr val="FFFFFF"/>
                </a:solidFill>
                <a:latin typeface="Arial"/>
              </a:rPr>
              <a:t>.</a:t>
            </a:r>
            <a:endParaRPr lang="es-ES" sz="2000" b="1" strike="noStrike" spc="-1" dirty="0">
              <a:solidFill>
                <a:srgbClr val="FFFFFF"/>
              </a:solidFill>
              <a:latin typeface="Arial"/>
            </a:endParaRPr>
          </a:p>
          <a:p>
            <a:pPr>
              <a:lnSpc>
                <a:spcPct val="100000"/>
              </a:lnSpc>
              <a:spcBef>
                <a:spcPts val="400"/>
              </a:spcBef>
              <a:spcAft>
                <a:spcPts val="601"/>
              </a:spcAft>
            </a:pPr>
            <a:r>
              <a:rPr lang="es-ES" sz="2000" b="1" strike="noStrike" spc="-1" dirty="0">
                <a:solidFill>
                  <a:srgbClr val="FFFFFF"/>
                </a:solidFill>
                <a:latin typeface="Arial"/>
              </a:rPr>
              <a:t>Bádminton</a:t>
            </a:r>
            <a:r>
              <a:rPr lang="es-ES" sz="2000" b="0" strike="noStrike" spc="-1" dirty="0">
                <a:solidFill>
                  <a:srgbClr val="FFFFFF"/>
                </a:solidFill>
                <a:latin typeface="Arial"/>
              </a:rPr>
              <a:t>.</a:t>
            </a:r>
            <a:endParaRPr lang="es-ES" sz="2000" b="1" strike="noStrike" spc="-1" dirty="0">
              <a:solidFill>
                <a:srgbClr val="FFFFFF"/>
              </a:solidFill>
              <a:latin typeface="Arial"/>
            </a:endParaRPr>
          </a:p>
          <a:p>
            <a:pPr>
              <a:lnSpc>
                <a:spcPct val="100000"/>
              </a:lnSpc>
              <a:spcBef>
                <a:spcPts val="400"/>
              </a:spcBef>
              <a:spcAft>
                <a:spcPts val="601"/>
              </a:spcAft>
            </a:pPr>
            <a:r>
              <a:rPr lang="es-ES" sz="2000" b="1" strike="noStrike" spc="-1" dirty="0">
                <a:solidFill>
                  <a:srgbClr val="FFFFFF"/>
                </a:solidFill>
                <a:latin typeface="Arial"/>
              </a:rPr>
              <a:t>Boxeo</a:t>
            </a:r>
            <a:r>
              <a:rPr lang="es-ES" sz="2000" b="0" strike="noStrike" spc="-1" dirty="0">
                <a:solidFill>
                  <a:srgbClr val="FFFFFF"/>
                </a:solidFill>
                <a:latin typeface="Arial"/>
              </a:rPr>
              <a:t>.</a:t>
            </a:r>
            <a:endParaRPr lang="es-ES" sz="2000" b="1" strike="noStrike" spc="-1" dirty="0">
              <a:solidFill>
                <a:srgbClr val="FFFFFF"/>
              </a:solidFill>
              <a:latin typeface="Arial"/>
            </a:endParaRPr>
          </a:p>
          <a:p>
            <a:pPr>
              <a:lnSpc>
                <a:spcPct val="100000"/>
              </a:lnSpc>
              <a:spcBef>
                <a:spcPts val="400"/>
              </a:spcBef>
              <a:spcAft>
                <a:spcPts val="601"/>
              </a:spcAft>
            </a:pPr>
            <a:r>
              <a:rPr lang="es-ES" sz="2000" b="1" strike="noStrike" spc="-1" dirty="0">
                <a:solidFill>
                  <a:srgbClr val="FFFFFF"/>
                </a:solidFill>
                <a:latin typeface="Arial"/>
              </a:rPr>
              <a:t>Fútbol</a:t>
            </a:r>
            <a:r>
              <a:rPr lang="es-ES" sz="2000" b="0" strike="noStrike" spc="-1" dirty="0">
                <a:solidFill>
                  <a:srgbClr val="FFFFFF"/>
                </a:solidFill>
                <a:latin typeface="Arial"/>
              </a:rPr>
              <a:t>.</a:t>
            </a:r>
            <a:endParaRPr lang="es-ES" sz="2000" b="1" strike="noStrike" spc="-1" dirty="0">
              <a:solidFill>
                <a:srgbClr val="FFFFFF"/>
              </a:solidFill>
              <a:latin typeface="Arial"/>
            </a:endParaRPr>
          </a:p>
          <a:p>
            <a:pPr>
              <a:lnSpc>
                <a:spcPct val="100000"/>
              </a:lnSpc>
              <a:spcBef>
                <a:spcPts val="400"/>
              </a:spcBef>
              <a:spcAft>
                <a:spcPts val="601"/>
              </a:spcAft>
            </a:pPr>
            <a:r>
              <a:rPr lang="es-ES" sz="2000" b="1" strike="noStrike" spc="-1" dirty="0" err="1">
                <a:solidFill>
                  <a:srgbClr val="FFFFFF"/>
                </a:solidFill>
                <a:latin typeface="Arial"/>
              </a:rPr>
              <a:t>Football</a:t>
            </a:r>
            <a:r>
              <a:rPr lang="es-ES" sz="2000" b="1" strike="noStrike" spc="-1" dirty="0">
                <a:solidFill>
                  <a:srgbClr val="FFFFFF"/>
                </a:solidFill>
                <a:latin typeface="Arial"/>
              </a:rPr>
              <a:t> Americano</a:t>
            </a:r>
            <a:r>
              <a:rPr lang="es-ES" sz="2000" b="0" strike="noStrike" spc="-1" dirty="0">
                <a:solidFill>
                  <a:srgbClr val="FFFFFF"/>
                </a:solidFill>
                <a:latin typeface="Arial"/>
              </a:rPr>
              <a:t>.</a:t>
            </a:r>
            <a:endParaRPr lang="es-ES" sz="2000" b="1" strike="noStrike" spc="-1" dirty="0">
              <a:solidFill>
                <a:srgbClr val="FFFFFF"/>
              </a:solidFill>
              <a:latin typeface="Arial"/>
            </a:endParaRPr>
          </a:p>
          <a:p>
            <a:pPr>
              <a:lnSpc>
                <a:spcPct val="100000"/>
              </a:lnSpc>
              <a:spcBef>
                <a:spcPts val="400"/>
              </a:spcBef>
              <a:spcAft>
                <a:spcPts val="601"/>
              </a:spcAft>
            </a:pPr>
            <a:r>
              <a:rPr lang="es-ES" sz="2000" b="1" strike="noStrike" spc="-1" dirty="0">
                <a:solidFill>
                  <a:srgbClr val="FFFFFF"/>
                </a:solidFill>
                <a:latin typeface="Arial"/>
              </a:rPr>
              <a:t>Rugby</a:t>
            </a:r>
            <a:r>
              <a:rPr lang="es-ES" sz="2000" b="0" strike="noStrike" spc="-1" dirty="0">
                <a:solidFill>
                  <a:srgbClr val="FFFFFF"/>
                </a:solidFill>
                <a:latin typeface="Arial"/>
              </a:rPr>
              <a:t>.</a:t>
            </a:r>
            <a:endParaRPr lang="es-ES" sz="2000" b="1" strike="noStrike" spc="-1" dirty="0">
              <a:solidFill>
                <a:srgbClr val="FFFFFF"/>
              </a:solidFill>
              <a:latin typeface="Arial"/>
            </a:endParaRPr>
          </a:p>
          <a:p>
            <a:pPr>
              <a:lnSpc>
                <a:spcPct val="100000"/>
              </a:lnSpc>
              <a:spcBef>
                <a:spcPts val="400"/>
              </a:spcBef>
              <a:spcAft>
                <a:spcPts val="601"/>
              </a:spcAft>
            </a:pPr>
            <a:r>
              <a:rPr lang="es-ES" sz="2000" b="1" strike="noStrike" spc="-1" dirty="0">
                <a:solidFill>
                  <a:srgbClr val="FFFFFF"/>
                </a:solidFill>
                <a:latin typeface="Arial"/>
              </a:rPr>
              <a:t>Karate</a:t>
            </a:r>
            <a:r>
              <a:rPr lang="es-ES" sz="2000" b="0" strike="noStrike" spc="-1" dirty="0">
                <a:solidFill>
                  <a:srgbClr val="FFFFFF"/>
                </a:solidFill>
                <a:latin typeface="Arial"/>
              </a:rPr>
              <a:t>.</a:t>
            </a:r>
            <a:endParaRPr lang="es-ES" sz="2000" b="1" strike="noStrike" spc="-1" dirty="0">
              <a:solidFill>
                <a:srgbClr val="FFFFFF"/>
              </a:solidFill>
              <a:latin typeface="Arial"/>
            </a:endParaRPr>
          </a:p>
          <a:p>
            <a:pPr>
              <a:lnSpc>
                <a:spcPct val="100000"/>
              </a:lnSpc>
              <a:spcBef>
                <a:spcPts val="400"/>
              </a:spcBef>
              <a:spcAft>
                <a:spcPts val="601"/>
              </a:spcAft>
            </a:pPr>
            <a:r>
              <a:rPr lang="es-ES" sz="2000" b="0" strike="noStrike" spc="-1" dirty="0">
                <a:solidFill>
                  <a:srgbClr val="FFFFFF"/>
                </a:solidFill>
                <a:latin typeface="Arial"/>
              </a:rPr>
              <a:t>Vela.</a:t>
            </a:r>
            <a:endParaRPr lang="es-ES" sz="2000" b="1" strike="noStrike" spc="-1" dirty="0">
              <a:solidFill>
                <a:srgbClr val="FFFFFF"/>
              </a:solidFill>
              <a:latin typeface="Arial"/>
            </a:endParaRPr>
          </a:p>
          <a:p>
            <a:pPr>
              <a:lnSpc>
                <a:spcPct val="100000"/>
              </a:lnSpc>
              <a:spcBef>
                <a:spcPts val="400"/>
              </a:spcBef>
              <a:spcAft>
                <a:spcPts val="601"/>
              </a:spcAft>
            </a:pPr>
            <a:endParaRPr lang="es-ES" sz="2000" b="1" strike="noStrike" spc="-1" dirty="0">
              <a:solidFill>
                <a:srgbClr val="FFFFFF"/>
              </a:solidFill>
              <a:latin typeface="Arial"/>
            </a:endParaRPr>
          </a:p>
        </p:txBody>
      </p:sp>
      <p:pic>
        <p:nvPicPr>
          <p:cNvPr id="103" name="3 Imagen"/>
          <p:cNvPicPr/>
          <p:nvPr/>
        </p:nvPicPr>
        <p:blipFill>
          <a:blip r:embed="rId3"/>
          <a:stretch/>
        </p:blipFill>
        <p:spPr>
          <a:xfrm>
            <a:off x="3573360" y="2119680"/>
            <a:ext cx="5305320" cy="3279240"/>
          </a:xfrm>
          <a:prstGeom prst="rect">
            <a:avLst/>
          </a:prstGeom>
          <a:ln>
            <a:noFill/>
          </a:ln>
        </p:spPr>
      </p:pic>
    </p:spTree>
  </p:cSld>
  <p:clrMapOvr>
    <a:masterClrMapping/>
  </p:clrMapOvr>
  <p:transition spd="slow" advClick="0" advTm="10000">
    <p:wipe/>
    <p:sndAc>
      <p:stSnd>
        <p:snd r:embed="rId2" name="chimes.wav"/>
      </p:stSnd>
    </p:sndAc>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Shape 1"/>
          <p:cNvSpPr txBox="1"/>
          <p:nvPr/>
        </p:nvSpPr>
        <p:spPr>
          <a:xfrm>
            <a:off x="0" y="71959"/>
            <a:ext cx="9359900" cy="1398641"/>
          </a:xfrm>
          <a:prstGeom prst="rect">
            <a:avLst/>
          </a:prstGeom>
          <a:noFill/>
          <a:ln>
            <a:noFill/>
          </a:ln>
        </p:spPr>
        <p:txBody>
          <a:bodyPr anchor="b">
            <a:normAutofit fontScale="92500" lnSpcReduction="20000"/>
          </a:bodyPr>
          <a:lstStyle/>
          <a:p>
            <a:pPr algn="ctr">
              <a:lnSpc>
                <a:spcPct val="100000"/>
              </a:lnSpc>
            </a:pPr>
            <a:r>
              <a:rPr lang="es-ES" sz="3600" b="0" strike="noStrike" cap="all" spc="-58" dirty="0">
                <a:solidFill>
                  <a:srgbClr val="FDB94D"/>
                </a:solidFill>
                <a:latin typeface="Arial Black"/>
              </a:rPr>
              <a:t>Mapa de la república de </a:t>
            </a:r>
            <a:r>
              <a:rPr lang="es-ES" sz="3600" b="0" strike="noStrike" cap="all" spc="-58" dirty="0" err="1" smtClean="0">
                <a:solidFill>
                  <a:srgbClr val="FDB94D"/>
                </a:solidFill>
                <a:latin typeface="Arial Black"/>
              </a:rPr>
              <a:t>guatemala</a:t>
            </a:r>
            <a:r>
              <a:rPr lang="es-ES" sz="3600" b="0" strike="noStrike" cap="all" spc="-58" dirty="0" smtClean="0">
                <a:solidFill>
                  <a:srgbClr val="FDB94D"/>
                </a:solidFill>
                <a:latin typeface="Arial Black"/>
              </a:rPr>
              <a:t>.</a:t>
            </a:r>
            <a:r>
              <a:rPr dirty="0"/>
              <a:t/>
            </a:r>
            <a:br>
              <a:rPr dirty="0"/>
            </a:br>
            <a:endParaRPr lang="es-ES" sz="3600" b="0" strike="noStrike" spc="-1" dirty="0">
              <a:solidFill>
                <a:srgbClr val="FDB94D"/>
              </a:solidFill>
              <a:latin typeface="Arial"/>
            </a:endParaRPr>
          </a:p>
        </p:txBody>
      </p:sp>
      <p:pic>
        <p:nvPicPr>
          <p:cNvPr id="105" name="3 Marcador de contenido"/>
          <p:cNvPicPr/>
          <p:nvPr/>
        </p:nvPicPr>
        <p:blipFill>
          <a:blip r:embed="rId3"/>
          <a:stretch/>
        </p:blipFill>
        <p:spPr>
          <a:xfrm>
            <a:off x="1259570" y="1772935"/>
            <a:ext cx="6840760" cy="4009757"/>
          </a:xfrm>
          <a:prstGeom prst="rect">
            <a:avLst/>
          </a:prstGeom>
          <a:ln>
            <a:noFill/>
          </a:ln>
        </p:spPr>
      </p:pic>
    </p:spTree>
  </p:cSld>
  <p:clrMapOvr>
    <a:masterClrMapping/>
  </p:clrMapOvr>
  <p:transition spd="slow" advClick="0" advTm="5000">
    <p:wipe/>
    <p:sndAc>
      <p:stSnd>
        <p:snd r:embed="rId2" name="chimes.wav"/>
      </p:stSnd>
    </p:sndAc>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Shape 1"/>
          <p:cNvSpPr txBox="1"/>
          <p:nvPr/>
        </p:nvSpPr>
        <p:spPr>
          <a:xfrm>
            <a:off x="0" y="146160"/>
            <a:ext cx="10080550" cy="1324440"/>
          </a:xfrm>
          <a:prstGeom prst="rect">
            <a:avLst/>
          </a:prstGeom>
          <a:noFill/>
          <a:ln>
            <a:noFill/>
          </a:ln>
        </p:spPr>
        <p:txBody>
          <a:bodyPr anchor="b">
            <a:normAutofit/>
          </a:bodyPr>
          <a:lstStyle/>
          <a:p>
            <a:pPr algn="ctr">
              <a:lnSpc>
                <a:spcPct val="100000"/>
              </a:lnSpc>
            </a:pPr>
            <a:r>
              <a:rPr lang="es-ES" sz="3600" b="0" strike="noStrike" cap="all" spc="-58" dirty="0">
                <a:solidFill>
                  <a:srgbClr val="C8C8B1"/>
                </a:solidFill>
                <a:latin typeface="Arial Black"/>
              </a:rPr>
              <a:t>        </a:t>
            </a:r>
            <a:r>
              <a:rPr dirty="0"/>
              <a:t/>
            </a:r>
            <a:br>
              <a:rPr dirty="0"/>
            </a:br>
            <a:r>
              <a:rPr lang="es-ES" sz="3600" b="0" strike="noStrike" cap="all" spc="-58" dirty="0">
                <a:solidFill>
                  <a:srgbClr val="FDB94D"/>
                </a:solidFill>
                <a:latin typeface="Arial Black"/>
              </a:rPr>
              <a:t>Museo nacional de </a:t>
            </a:r>
            <a:r>
              <a:rPr lang="es-ES" sz="3600" b="0" strike="noStrike" cap="all" spc="-58" dirty="0" smtClean="0">
                <a:solidFill>
                  <a:srgbClr val="FDB94D"/>
                </a:solidFill>
                <a:latin typeface="Arial Black"/>
              </a:rPr>
              <a:t>historia.</a:t>
            </a:r>
            <a:endParaRPr lang="es-ES" sz="3600" b="0" strike="noStrike" spc="-1" dirty="0">
              <a:solidFill>
                <a:srgbClr val="FFFFFF"/>
              </a:solidFill>
              <a:latin typeface="Arial"/>
            </a:endParaRPr>
          </a:p>
        </p:txBody>
      </p:sp>
      <p:sp>
        <p:nvSpPr>
          <p:cNvPr id="107" name="TextShape 2"/>
          <p:cNvSpPr txBox="1"/>
          <p:nvPr/>
        </p:nvSpPr>
        <p:spPr>
          <a:xfrm>
            <a:off x="466920" y="1690920"/>
            <a:ext cx="7799760" cy="4224240"/>
          </a:xfrm>
          <a:prstGeom prst="rect">
            <a:avLst/>
          </a:prstGeom>
          <a:noFill/>
          <a:ln>
            <a:noFill/>
          </a:ln>
        </p:spPr>
        <p:txBody>
          <a:bodyPr/>
          <a:lstStyle/>
          <a:p>
            <a:pPr algn="ctr">
              <a:lnSpc>
                <a:spcPct val="100000"/>
              </a:lnSpc>
              <a:spcBef>
                <a:spcPts val="400"/>
              </a:spcBef>
              <a:spcAft>
                <a:spcPts val="601"/>
              </a:spcAft>
            </a:pPr>
            <a:r>
              <a:rPr lang="es-ES" sz="2000" b="0" strike="noStrike" spc="-1" dirty="0">
                <a:solidFill>
                  <a:srgbClr val="FFFFFF"/>
                </a:solidFill>
                <a:latin typeface="Arial"/>
              </a:rPr>
              <a:t>El museo fue fundado en 1976 con la intención de generar un espacio para la historia de Guatemala. Originalmente estuvo ubicado en los bajos de la Biblioteca Nacional, en el Pasaje Central del Palacio Nacional.</a:t>
            </a:r>
            <a:endParaRPr lang="es-ES" sz="2000" b="1" strike="noStrike" spc="-1" dirty="0">
              <a:solidFill>
                <a:srgbClr val="FFFFFF"/>
              </a:solidFill>
              <a:latin typeface="Arial"/>
            </a:endParaRPr>
          </a:p>
        </p:txBody>
      </p:sp>
      <p:pic>
        <p:nvPicPr>
          <p:cNvPr id="108" name="3 Imagen"/>
          <p:cNvPicPr/>
          <p:nvPr/>
        </p:nvPicPr>
        <p:blipFill>
          <a:blip r:embed="rId3"/>
          <a:stretch/>
        </p:blipFill>
        <p:spPr>
          <a:xfrm>
            <a:off x="834495" y="3312318"/>
            <a:ext cx="7296840" cy="2920001"/>
          </a:xfrm>
          <a:prstGeom prst="rect">
            <a:avLst/>
          </a:prstGeom>
          <a:ln>
            <a:noFill/>
          </a:ln>
        </p:spPr>
      </p:pic>
    </p:spTree>
  </p:cSld>
  <p:clrMapOvr>
    <a:masterClrMapping/>
  </p:clrMapOvr>
  <p:transition spd="slow" advClick="0" advTm="20000">
    <p:wipe/>
    <p:sndAc>
      <p:stSnd>
        <p:snd r:embed="rId2" name="chimes.wav"/>
      </p:stSnd>
    </p:sndAc>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Shape 1"/>
          <p:cNvSpPr txBox="1"/>
          <p:nvPr/>
        </p:nvSpPr>
        <p:spPr>
          <a:xfrm>
            <a:off x="-22761" y="0"/>
            <a:ext cx="9360000" cy="1468440"/>
          </a:xfrm>
          <a:prstGeom prst="rect">
            <a:avLst/>
          </a:prstGeom>
          <a:noFill/>
          <a:ln>
            <a:noFill/>
          </a:ln>
        </p:spPr>
        <p:txBody>
          <a:bodyPr anchor="b"/>
          <a:lstStyle/>
          <a:p>
            <a:pPr algn="ctr">
              <a:lnSpc>
                <a:spcPct val="100000"/>
              </a:lnSpc>
            </a:pPr>
            <a:r>
              <a:rPr lang="es-ES" sz="3600" b="0" strike="noStrike" cap="all" spc="-58" dirty="0">
                <a:solidFill>
                  <a:srgbClr val="FDB94D"/>
                </a:solidFill>
                <a:latin typeface="Arial Black"/>
              </a:rPr>
              <a:t>   Museo del </a:t>
            </a:r>
            <a:r>
              <a:rPr lang="es-ES" sz="3600" b="0" strike="noStrike" cap="all" spc="-58" dirty="0" smtClean="0">
                <a:solidFill>
                  <a:srgbClr val="FDB94D"/>
                </a:solidFill>
                <a:latin typeface="Arial Black"/>
              </a:rPr>
              <a:t>ferrocarril.</a:t>
            </a:r>
            <a:endParaRPr lang="es-ES" sz="3600" b="0" strike="noStrike" spc="-1" dirty="0">
              <a:solidFill>
                <a:srgbClr val="FDB94D"/>
              </a:solidFill>
              <a:latin typeface="Arial"/>
            </a:endParaRPr>
          </a:p>
        </p:txBody>
      </p:sp>
      <p:sp>
        <p:nvSpPr>
          <p:cNvPr id="110" name="TextShape 2"/>
          <p:cNvSpPr txBox="1"/>
          <p:nvPr/>
        </p:nvSpPr>
        <p:spPr>
          <a:xfrm>
            <a:off x="466920" y="1690920"/>
            <a:ext cx="7799760" cy="4224240"/>
          </a:xfrm>
          <a:prstGeom prst="rect">
            <a:avLst/>
          </a:prstGeom>
          <a:noFill/>
          <a:ln>
            <a:noFill/>
          </a:ln>
        </p:spPr>
        <p:txBody>
          <a:bodyPr/>
          <a:lstStyle/>
          <a:p>
            <a:pPr algn="ctr">
              <a:lnSpc>
                <a:spcPct val="100000"/>
              </a:lnSpc>
              <a:spcBef>
                <a:spcPts val="400"/>
              </a:spcBef>
              <a:spcAft>
                <a:spcPts val="601"/>
              </a:spcAft>
            </a:pPr>
            <a:r>
              <a:rPr lang="es-ES" sz="2000" b="0" strike="noStrike" spc="-1" dirty="0">
                <a:solidFill>
                  <a:srgbClr val="FFFFFF"/>
                </a:solidFill>
                <a:latin typeface="Arial"/>
              </a:rPr>
              <a:t>Cuenta con una exposición de máquinas a vapor, vagones de pasajeros, de carga y presidenciales y </a:t>
            </a:r>
            <a:r>
              <a:rPr lang="es-ES" sz="2000" b="0" strike="noStrike" spc="-1" dirty="0" err="1">
                <a:solidFill>
                  <a:srgbClr val="FFFFFF"/>
                </a:solidFill>
                <a:latin typeface="Arial"/>
              </a:rPr>
              <a:t>herramintas</a:t>
            </a:r>
            <a:r>
              <a:rPr lang="es-ES" sz="2000" b="0" strike="noStrike" spc="-1" dirty="0">
                <a:solidFill>
                  <a:srgbClr val="FFFFFF"/>
                </a:solidFill>
                <a:latin typeface="Arial"/>
              </a:rPr>
              <a:t> </a:t>
            </a:r>
            <a:r>
              <a:rPr lang="es-ES" sz="2000" b="0" strike="noStrike" spc="-1" dirty="0" err="1">
                <a:solidFill>
                  <a:srgbClr val="FFFFFF"/>
                </a:solidFill>
                <a:latin typeface="Arial"/>
              </a:rPr>
              <a:t>utilazadas</a:t>
            </a:r>
            <a:r>
              <a:rPr lang="es-ES" sz="2000" b="0" strike="noStrike" spc="-1" dirty="0">
                <a:solidFill>
                  <a:srgbClr val="FFFFFF"/>
                </a:solidFill>
                <a:latin typeface="Arial"/>
              </a:rPr>
              <a:t> hace más de cien años.</a:t>
            </a:r>
            <a:endParaRPr lang="es-ES" sz="2000" b="1" strike="noStrike" spc="-1" dirty="0">
              <a:solidFill>
                <a:srgbClr val="FFFFFF"/>
              </a:solidFill>
              <a:latin typeface="Arial"/>
            </a:endParaRPr>
          </a:p>
        </p:txBody>
      </p:sp>
      <p:pic>
        <p:nvPicPr>
          <p:cNvPr id="111" name="3 Imagen"/>
          <p:cNvPicPr/>
          <p:nvPr/>
        </p:nvPicPr>
        <p:blipFill>
          <a:blip r:embed="rId3"/>
          <a:stretch/>
        </p:blipFill>
        <p:spPr>
          <a:xfrm>
            <a:off x="1295574" y="3024287"/>
            <a:ext cx="6582078" cy="2773817"/>
          </a:xfrm>
          <a:prstGeom prst="rect">
            <a:avLst/>
          </a:prstGeom>
          <a:ln>
            <a:noFill/>
          </a:ln>
        </p:spPr>
      </p:pic>
    </p:spTree>
  </p:cSld>
  <p:clrMapOvr>
    <a:masterClrMapping/>
  </p:clrMapOvr>
  <p:transition spd="slow" advClick="0" advTm="15000">
    <p:wipe/>
    <p:sndAc>
      <p:stSnd>
        <p:snd r:embed="rId2" name="chimes.wav"/>
      </p:stSnd>
    </p:sndAc>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Shape 1"/>
          <p:cNvSpPr txBox="1"/>
          <p:nvPr/>
        </p:nvSpPr>
        <p:spPr>
          <a:xfrm>
            <a:off x="0" y="0"/>
            <a:ext cx="9504486" cy="1440000"/>
          </a:xfrm>
          <a:prstGeom prst="rect">
            <a:avLst/>
          </a:prstGeom>
          <a:noFill/>
          <a:ln>
            <a:noFill/>
          </a:ln>
        </p:spPr>
        <p:txBody>
          <a:bodyPr anchor="b">
            <a:normAutofit/>
          </a:bodyPr>
          <a:lstStyle/>
          <a:p>
            <a:pPr algn="ctr">
              <a:lnSpc>
                <a:spcPct val="100000"/>
              </a:lnSpc>
            </a:pPr>
            <a:r>
              <a:rPr lang="es-ES" sz="3600" b="0" strike="noStrike" cap="all" spc="-58" dirty="0">
                <a:solidFill>
                  <a:srgbClr val="FDB94D"/>
                </a:solidFill>
                <a:latin typeface="Arial Black"/>
              </a:rPr>
              <a:t>Estación central del museo del </a:t>
            </a:r>
            <a:r>
              <a:rPr lang="es-ES" sz="3600" b="0" strike="noStrike" cap="all" spc="-58" dirty="0" smtClean="0">
                <a:solidFill>
                  <a:srgbClr val="FDB94D"/>
                </a:solidFill>
                <a:latin typeface="Arial Black"/>
              </a:rPr>
              <a:t>ferrocarril.</a:t>
            </a:r>
            <a:endParaRPr lang="es-ES" sz="3600" b="0" strike="noStrike" spc="-1" dirty="0">
              <a:solidFill>
                <a:srgbClr val="FDB94D"/>
              </a:solidFill>
              <a:latin typeface="Arial"/>
            </a:endParaRPr>
          </a:p>
        </p:txBody>
      </p:sp>
      <p:sp>
        <p:nvSpPr>
          <p:cNvPr id="113" name="TextShape 2"/>
          <p:cNvSpPr txBox="1"/>
          <p:nvPr/>
        </p:nvSpPr>
        <p:spPr>
          <a:xfrm>
            <a:off x="403560" y="1362960"/>
            <a:ext cx="7862760" cy="4552560"/>
          </a:xfrm>
          <a:prstGeom prst="rect">
            <a:avLst/>
          </a:prstGeom>
          <a:noFill/>
          <a:ln>
            <a:noFill/>
          </a:ln>
        </p:spPr>
        <p:txBody>
          <a:bodyPr/>
          <a:lstStyle/>
          <a:p>
            <a:pPr algn="ctr">
              <a:lnSpc>
                <a:spcPct val="100000"/>
              </a:lnSpc>
              <a:spcBef>
                <a:spcPts val="400"/>
              </a:spcBef>
              <a:spcAft>
                <a:spcPts val="601"/>
              </a:spcAft>
            </a:pPr>
            <a:r>
              <a:rPr lang="es-ES" sz="2000" b="0" strike="noStrike" spc="-1" dirty="0">
                <a:solidFill>
                  <a:srgbClr val="FFFFFF"/>
                </a:solidFill>
                <a:latin typeface="Arial"/>
              </a:rPr>
              <a:t>Se ubica actualmente el museo-, fue inaugurada 1908 y los trenes salían hacia el Norte y Sur del país.</a:t>
            </a:r>
            <a:r>
              <a:rPr dirty="0"/>
              <a:t/>
            </a:r>
            <a:br>
              <a:rPr dirty="0"/>
            </a:br>
            <a:r>
              <a:rPr lang="es-ES" sz="2000" b="0" strike="noStrike" spc="-1" dirty="0">
                <a:solidFill>
                  <a:srgbClr val="FFFFFF"/>
                </a:solidFill>
                <a:latin typeface="Arial"/>
              </a:rPr>
              <a:t>El tren de pasajeros que salía de la Estación Central a las 7.00 horas llegaba a Puerto Barrios a las 19.00 horas. El tren Mixto (pasajeros y mercadería) salía a las 8 horas y llegaba a Puerto Barrios a las 20 horas. El tren nocturno salía a las 18 horas y arribaba a las 6 horas a Puerto Barrios. Los trenes de pasajeros hacían un recorrido de 12 horas y los de carga 8 horas.</a:t>
            </a:r>
            <a:endParaRPr lang="es-ES" sz="2000" b="1" strike="noStrike" spc="-1" dirty="0">
              <a:solidFill>
                <a:srgbClr val="FFFFFF"/>
              </a:solidFill>
              <a:latin typeface="Arial"/>
            </a:endParaRPr>
          </a:p>
        </p:txBody>
      </p:sp>
      <p:pic>
        <p:nvPicPr>
          <p:cNvPr id="114" name="3 Imagen"/>
          <p:cNvPicPr/>
          <p:nvPr/>
        </p:nvPicPr>
        <p:blipFill>
          <a:blip r:embed="rId3"/>
          <a:stretch/>
        </p:blipFill>
        <p:spPr>
          <a:xfrm>
            <a:off x="1079550" y="4097522"/>
            <a:ext cx="6654086" cy="2013737"/>
          </a:xfrm>
          <a:prstGeom prst="rect">
            <a:avLst/>
          </a:prstGeom>
          <a:ln>
            <a:noFill/>
          </a:ln>
        </p:spPr>
      </p:pic>
    </p:spTree>
  </p:cSld>
  <p:clrMapOvr>
    <a:masterClrMapping/>
  </p:clrMapOvr>
  <p:transition spd="slow" advClick="0" advTm="25000">
    <p:wipe/>
    <p:sndAc>
      <p:stSnd>
        <p:snd r:embed="rId2" name="chimes.wav"/>
      </p:stSnd>
    </p:sndAc>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144</TotalTime>
  <Words>444</Words>
  <Application>Microsoft Office PowerPoint</Application>
  <PresentationFormat>Personalizado</PresentationFormat>
  <Paragraphs>43</Paragraphs>
  <Slides>13</Slides>
  <Notes>0</Notes>
  <HiddenSlides>0</HiddenSlides>
  <MMClips>0</MMClips>
  <ScaleCrop>false</ScaleCrop>
  <HeadingPairs>
    <vt:vector size="4" baseType="variant">
      <vt:variant>
        <vt:lpstr>Tema</vt:lpstr>
      </vt:variant>
      <vt:variant>
        <vt:i4>2</vt:i4>
      </vt:variant>
      <vt:variant>
        <vt:lpstr>Títulos de diapositiva</vt:lpstr>
      </vt:variant>
      <vt:variant>
        <vt:i4>13</vt:i4>
      </vt:variant>
    </vt:vector>
  </HeadingPairs>
  <TitlesOfParts>
    <vt:vector size="15" baseType="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GUATEMA-LA.</dc:title>
  <dc:creator>Usuario de Windows</dc:creator>
  <cp:lastModifiedBy>LEGO</cp:lastModifiedBy>
  <cp:revision>20</cp:revision>
  <dcterms:created xsi:type="dcterms:W3CDTF">2019-01-18T10:11:53Z</dcterms:created>
  <dcterms:modified xsi:type="dcterms:W3CDTF">2019-02-01T10:07:42Z</dcterms:modified>
  <dc:language>es-ES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Presentación en pantalla (4:3)</vt:lpwstr>
  </property>
  <property fmtid="{D5CDD505-2E9C-101B-9397-08002B2CF9AE}" pid="9" name="ScaleCrop">
    <vt:bool>false</vt:bool>
  </property>
  <property fmtid="{D5CDD505-2E9C-101B-9397-08002B2CF9AE}" pid="10" name="ShareDoc">
    <vt:bool>false</vt:bool>
  </property>
  <property fmtid="{D5CDD505-2E9C-101B-9397-08002B2CF9AE}" pid="11" name="Slides">
    <vt:i4>12</vt:i4>
  </property>
</Properties>
</file>