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63ED-19A7-462D-8817-2CCE008024FF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E8910-7F02-4731-B628-1D72F164EA9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taller-participativo-programas-de-aprendizaje-servicio-aps-2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8501122" cy="61436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11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100" y="259782"/>
            <a:ext cx="8313742" cy="631249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00B0F0"/>
                </a:solidFill>
              </a:rPr>
              <a:t>GRACIAS POR VUESTRA ATENCIÓN…MENOS </a:t>
            </a:r>
          </a:p>
          <a:p>
            <a:endParaRPr lang="es-ES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ES" b="1" i="1" dirty="0" smtClean="0">
                <a:solidFill>
                  <a:srgbClr val="00B0F0"/>
                </a:solidFill>
              </a:rPr>
              <a:t>A LOS QUE ESTÁN CON EL DEDITO EN SUS </a:t>
            </a:r>
          </a:p>
          <a:p>
            <a:pPr>
              <a:buNone/>
            </a:pPr>
            <a:endParaRPr lang="es-ES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ES" b="1" i="1" dirty="0" smtClean="0">
                <a:solidFill>
                  <a:srgbClr val="00B0F0"/>
                </a:solidFill>
              </a:rPr>
              <a:t>MÓVILES. </a:t>
            </a:r>
          </a:p>
          <a:p>
            <a:pPr>
              <a:buNone/>
            </a:pPr>
            <a:endParaRPr lang="es-ES" b="1" i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ES" b="1" i="1" dirty="0" smtClean="0">
                <a:solidFill>
                  <a:srgbClr val="00B0F0"/>
                </a:solidFill>
              </a:rPr>
              <a:t>JEJEJE…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3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8385180" cy="61345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5 Marcador de contenido" descr="taller-participativo-programas-de-aprendizaje-servicio-aps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170865" cy="576899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5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14290"/>
            <a:ext cx="8456319" cy="623012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6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8429684" cy="613455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7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8250" y="223952"/>
            <a:ext cx="8170137" cy="627688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8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8429684" cy="608069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9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358246" cy="617016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taller-participativo-programas-de-aprendizaje-servicio-aps-10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100" y="98880"/>
            <a:ext cx="8385180" cy="633051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Presentación en pantalla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 NENE</dc:creator>
  <cp:lastModifiedBy>EL NENE</cp:lastModifiedBy>
  <cp:revision>2</cp:revision>
  <dcterms:created xsi:type="dcterms:W3CDTF">2019-02-22T09:26:38Z</dcterms:created>
  <dcterms:modified xsi:type="dcterms:W3CDTF">2019-02-22T09:37:47Z</dcterms:modified>
</cp:coreProperties>
</file>