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3213" autoAdjust="0"/>
  </p:normalViewPr>
  <p:slideViewPr>
    <p:cSldViewPr snapToGrid="0">
      <p:cViewPr varScale="1">
        <p:scale>
          <a:sx n="61" d="100"/>
          <a:sy n="61" d="100"/>
        </p:scale>
        <p:origin x="1506" y="78"/>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38D6FE3C-34D8-4B4B-9273-D907B0A3B964}" type="datetimeFigureOut">
              <a:rPr lang="es-ES"/>
              <a:t>14/03/2019</a:t>
            </a:fld>
            <a:endParaRPr lang="es-ES"/>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E169A89D-734B-4FAD-B6E7-2B864E72E489}" type="slidenum">
              <a:rPr lang="es-ES"/>
              <a:t>‹Nº›</a:t>
            </a:fld>
            <a:endParaRPr lang="es-ES"/>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1D0FF5F4-5691-49AF-9E16-FB22826F7264}" type="datetimeFigureOut">
              <a:t>14/03/2019</a:t>
            </a:fld>
            <a:endParaRPr lang="es-ES"/>
          </a:p>
        </p:txBody>
      </p:sp>
      <p:sp>
        <p:nvSpPr>
          <p:cNvPr id="4" name="Marcador de posición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952A89D7-7603-4ECB-ADF6-F6CF2BE4F401}" type="slidenum">
              <a:t>‹Nº›</a:t>
            </a:fld>
            <a:endParaRPr lang="es-ES"/>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r>
              <a:rPr lang="es-ES" dirty="0"/>
              <a:t>Para cambiar este folleto, cambie nuestro contenido de ejemplo por contenido propio. Otra opción, si prefiere empezar desde cero, es presionar el botón Nueva dispositiva de la ficha Inicio para insertar una página nueva. Después, introduzca el texto y las imágenes en los marcadores vacíos. Si necesita más marcadores para títulos, subtítulos o texto del cuerpo, copie cualquiera de los marcadores actuales y arrastre el nuevo hasta esa posición.</a:t>
            </a:r>
          </a:p>
          <a:p>
            <a:endParaRPr lang="es-ES" dirty="0"/>
          </a:p>
          <a:p>
            <a:r>
              <a:rPr lang="es-ES" dirty="0"/>
              <a:t>¿Se ha fijado en que hemos incluido las marcas por las que debe doblar? Son muy tenues, pero si no quiere que aparezcan en el folleto, selecciónelas y bórrelas antes de imprimir.</a:t>
            </a:r>
          </a:p>
          <a:p>
            <a:endParaRPr lang="es-ES" dirty="0"/>
          </a:p>
        </p:txBody>
      </p:sp>
      <p:sp>
        <p:nvSpPr>
          <p:cNvPr id="4" name="Marcador de posición de número de diapositiva 3"/>
          <p:cNvSpPr>
            <a:spLocks noGrp="1"/>
          </p:cNvSpPr>
          <p:nvPr>
            <p:ph type="sldNum" sz="quarter" idx="10"/>
          </p:nvPr>
        </p:nvSpPr>
        <p:spPr/>
        <p:txBody>
          <a:bodyPr/>
          <a:lstStyle/>
          <a:p>
            <a:fld id="{952A89D7-7603-4ECB-ADF6-F6CF2BE4F401}" type="slidenum">
              <a:rPr lang="es-ES" smtClean="0"/>
              <a:t>1</a:t>
            </a:fld>
            <a:endParaRPr lang="es-ES"/>
          </a:p>
        </p:txBody>
      </p:sp>
    </p:spTree>
    <p:extLst>
      <p:ext uri="{BB962C8B-B14F-4D97-AF65-F5344CB8AC3E}">
        <p14:creationId xmlns:p14="http://schemas.microsoft.com/office/powerpoint/2010/main" val="400231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dirty="0"/>
          </a:p>
        </p:txBody>
      </p:sp>
      <p:sp>
        <p:nvSpPr>
          <p:cNvPr id="4" name="Marcador de posición de número de diapositiva 3"/>
          <p:cNvSpPr>
            <a:spLocks noGrp="1"/>
          </p:cNvSpPr>
          <p:nvPr>
            <p:ph type="sldNum" sz="quarter" idx="10"/>
          </p:nvPr>
        </p:nvSpPr>
        <p:spPr/>
        <p:txBody>
          <a:bodyPr/>
          <a:lstStyle/>
          <a:p>
            <a:fld id="{952A89D7-7603-4ECB-ADF6-F6CF2BE4F401}" type="slidenum">
              <a:rPr lang="es-ES" smtClean="0"/>
              <a:t>2</a:t>
            </a:fld>
            <a:endParaRPr lang="es-ES"/>
          </a:p>
        </p:txBody>
      </p:sp>
    </p:spTree>
    <p:extLst>
      <p:ext uri="{BB962C8B-B14F-4D97-AF65-F5344CB8AC3E}">
        <p14:creationId xmlns:p14="http://schemas.microsoft.com/office/powerpoint/2010/main" val="1298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39" name="Rectángulo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Rectángulo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2" name="Rectángulo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Rectángulo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Rectángulo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5" name="Rectángulo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0" name="Rectángulo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Rectángulo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Marcador de posición de texto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latinLnBrk="0">
              <a:lnSpc>
                <a:spcPct val="200000"/>
              </a:lnSpc>
              <a:spcBef>
                <a:spcPts val="1200"/>
              </a:spcBef>
              <a:spcAft>
                <a:spcPts val="0"/>
              </a:spcAft>
              <a:buNone/>
              <a:defRPr lang="es-ES" sz="1200" i="1">
                <a:solidFill>
                  <a:schemeClr val="bg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31" name="Marcador de posición de texto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latinLnBrk="0">
              <a:lnSpc>
                <a:spcPct val="100000"/>
              </a:lnSpc>
              <a:spcBef>
                <a:spcPts val="0"/>
              </a:spcBef>
              <a:buNone/>
              <a:defRPr lang="es-ES" sz="1600" b="1">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5" name="Marcador de posición de imagen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latinLnBrk="0">
              <a:buNone/>
              <a:defRPr lang="es-ES" sz="1400"/>
            </a:lvl1pPr>
          </a:lstStyle>
          <a:p>
            <a:endParaRPr lang="es-ES"/>
          </a:p>
        </p:txBody>
      </p:sp>
      <p:sp>
        <p:nvSpPr>
          <p:cNvPr id="48" name="Marcador de posición de imagen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latinLnBrk="0">
              <a:buNone/>
              <a:defRPr lang="es-ES" sz="1400"/>
            </a:lvl1pPr>
          </a:lstStyle>
          <a:p>
            <a:endParaRPr lang="es-ES"/>
          </a:p>
        </p:txBody>
      </p:sp>
      <p:sp>
        <p:nvSpPr>
          <p:cNvPr id="49" name="Rectángulo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Marcador de posición de imagen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latinLnBrk="0">
              <a:buNone/>
              <a:defRPr lang="es-ES" sz="1400"/>
            </a:lvl1pPr>
          </a:lstStyle>
          <a:p>
            <a:endParaRPr lang="es-ES"/>
          </a:p>
        </p:txBody>
      </p:sp>
      <p:sp>
        <p:nvSpPr>
          <p:cNvPr id="52" name="Rectángulo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Marcador de posición de texto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latinLnBrk="0">
              <a:lnSpc>
                <a:spcPct val="100000"/>
              </a:lnSpc>
              <a:spcBef>
                <a:spcPts val="0"/>
              </a:spcBef>
              <a:buNone/>
              <a:defRPr lang="es-ES" sz="1400" b="0" i="1">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56" name="Marcador de posición de texto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latinLnBrk="0">
              <a:lnSpc>
                <a:spcPct val="110000"/>
              </a:lnSpc>
              <a:spcBef>
                <a:spcPts val="0"/>
              </a:spcBef>
              <a:buNone/>
              <a:defRPr lang="es-ES" sz="1100" b="0" i="0">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57" name="Marcador de posición de texto 21"/>
          <p:cNvSpPr>
            <a:spLocks noGrp="1"/>
          </p:cNvSpPr>
          <p:nvPr>
            <p:ph type="body" sz="quarter" idx="62" hasCustomPrompt="1"/>
          </p:nvPr>
        </p:nvSpPr>
        <p:spPr>
          <a:xfrm>
            <a:off x="3840479" y="6788944"/>
            <a:ext cx="2423160" cy="380198"/>
          </a:xfrm>
        </p:spPr>
        <p:txBody>
          <a:bodyPr lIns="0" tIns="0" rIns="0" bIns="0" anchor="ctr">
            <a:noAutofit/>
          </a:bodyPr>
          <a:lstStyle>
            <a:lvl1pPr marL="0" indent="0" algn="l" latinLnBrk="0">
              <a:lnSpc>
                <a:spcPct val="100000"/>
              </a:lnSpc>
              <a:spcBef>
                <a:spcPts val="0"/>
              </a:spcBef>
              <a:buNone/>
              <a:defRPr lang="es-ES" sz="1100" b="0" i="1">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58" name="Marcador de posición de texto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latinLnBrk="0">
              <a:lnSpc>
                <a:spcPct val="120000"/>
              </a:lnSpc>
              <a:spcBef>
                <a:spcPts val="0"/>
              </a:spcBef>
              <a:buNone/>
              <a:defRPr lang="es-ES" sz="2400" b="0" i="1">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 la empresa</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78" name="Rectángulo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Rectángulo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Marcador de posición de imagen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latinLnBrk="0">
              <a:buNone/>
              <a:defRPr lang="es-ES" sz="1400"/>
            </a:lvl1pPr>
          </a:lstStyle>
          <a:p>
            <a:endParaRPr lang="es-ES"/>
          </a:p>
        </p:txBody>
      </p:sp>
      <p:sp>
        <p:nvSpPr>
          <p:cNvPr id="72" name="Marcador de posición de texto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latinLnBrk="0">
              <a:lnSpc>
                <a:spcPct val="150000"/>
              </a:lnSpc>
              <a:spcBef>
                <a:spcPts val="900"/>
              </a:spcBef>
              <a:buNone/>
              <a:defRPr lang="es-ES" sz="1200" b="0" i="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73" name="Marcador de posición de texto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es-ES"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añadir texto</a:t>
            </a:r>
          </a:p>
        </p:txBody>
      </p:sp>
      <p:sp>
        <p:nvSpPr>
          <p:cNvPr id="74" name="Rectángulo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5" name="Marcador de posición de texto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latinLnBrk="0">
              <a:lnSpc>
                <a:spcPct val="100000"/>
              </a:lnSpc>
              <a:spcBef>
                <a:spcPts val="0"/>
              </a:spcBef>
              <a:buNone/>
              <a:defRPr lang="es-ES" sz="1600" b="1">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77" name="Rectángulo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7" name="Rectángulo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1" name="Marcador de posición de texto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latinLnBrk="0">
              <a:lnSpc>
                <a:spcPct val="150000"/>
              </a:lnSpc>
              <a:spcBef>
                <a:spcPts val="0"/>
              </a:spcBef>
              <a:buNone/>
              <a:defRPr lang="es-ES" sz="1200" b="0" i="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71" name="Marcador de posición de texto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latinLnBrk="0">
              <a:lnSpc>
                <a:spcPct val="120000"/>
              </a:lnSpc>
              <a:spcBef>
                <a:spcPts val="0"/>
              </a:spcBef>
              <a:buNone/>
              <a:defRPr lang="es-ES" sz="1100" b="0" i="0">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76" name="Rectángulo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Rectángulo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5" name="Rectángulo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Marcador de posición de texto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latinLnBrk="0">
              <a:lnSpc>
                <a:spcPct val="150000"/>
              </a:lnSpc>
              <a:spcBef>
                <a:spcPts val="900"/>
              </a:spcBef>
              <a:buNone/>
              <a:defRPr lang="es-ES" sz="1200" b="0" i="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43" name="Marcador de posición de texto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es-ES"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añadir texto</a:t>
            </a:r>
          </a:p>
        </p:txBody>
      </p:sp>
      <p:sp>
        <p:nvSpPr>
          <p:cNvPr id="52" name="Marcador de posición de texto 21"/>
          <p:cNvSpPr>
            <a:spLocks noGrp="1"/>
          </p:cNvSpPr>
          <p:nvPr>
            <p:ph type="body" sz="quarter" idx="58" hasCustomPrompt="1"/>
          </p:nvPr>
        </p:nvSpPr>
        <p:spPr>
          <a:xfrm>
            <a:off x="423333" y="696686"/>
            <a:ext cx="2445174" cy="595085"/>
          </a:xfrm>
        </p:spPr>
        <p:txBody>
          <a:bodyPr lIns="0" tIns="0" rIns="0" bIns="0" anchor="b">
            <a:noAutofit/>
          </a:bodyPr>
          <a:lstStyle>
            <a:lvl1pPr marL="0" indent="0" algn="l" latinLnBrk="0">
              <a:lnSpc>
                <a:spcPct val="100000"/>
              </a:lnSpc>
              <a:spcBef>
                <a:spcPts val="0"/>
              </a:spcBef>
              <a:buNone/>
              <a:defRPr lang="es-ES" sz="1600" b="1">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53" name="Marcador de posición de imagen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latinLnBrk="0">
              <a:buNone/>
              <a:defRPr lang="es-ES" sz="1400"/>
            </a:lvl1pPr>
          </a:lstStyle>
          <a:p>
            <a:endParaRPr lang="es-ES"/>
          </a:p>
        </p:txBody>
      </p:sp>
      <p:sp>
        <p:nvSpPr>
          <p:cNvPr id="54" name="Marcador de posición de imagen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latinLnBrk="0">
              <a:buNone/>
              <a:defRPr lang="es-ES" sz="1400"/>
            </a:lvl1pPr>
          </a:lstStyle>
          <a:p>
            <a:endParaRPr lang="es-ES"/>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s-ES" sz="1320">
                <a:solidFill>
                  <a:schemeClr val="tx1">
                    <a:tint val="75000"/>
                  </a:schemeClr>
                </a:solidFill>
              </a:defRPr>
            </a:lvl1pPr>
          </a:lstStyle>
          <a:p>
            <a:r>
              <a:rPr lang="es-ES" dirty="0" smtClean="0"/>
              <a:t>31/07/2013</a:t>
            </a:r>
            <a:endParaRPr lang="es-ES" dirty="0"/>
          </a:p>
        </p:txBody>
      </p:sp>
      <p:sp>
        <p:nvSpPr>
          <p:cNvPr id="5" name="Marcador de posición de pie de pá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s-ES" sz="132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s-ES" sz="1320">
                <a:solidFill>
                  <a:schemeClr val="tx1">
                    <a:tint val="75000"/>
                  </a:schemeClr>
                </a:solidFill>
              </a:defRPr>
            </a:lvl1pPr>
          </a:lstStyle>
          <a:p>
            <a:fld id="{9F6761A3-4CAC-4C5F-AC82-8DB08D526BC2}" type="slidenum">
              <a:t>‹Nº›</a:t>
            </a:fld>
            <a:endParaRPr lang="es-ES"/>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es-ES"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es-ES"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9pPr>
    </p:bodyStyle>
    <p:otherStyle>
      <a:defPPr>
        <a:defRPr lang="es-ES"/>
      </a:defPPr>
      <a:lvl1pPr marL="0" algn="l" defTabSz="1005840" rtl="0" eaLnBrk="1" latinLnBrk="0" hangingPunct="1">
        <a:defRPr lang="es-ES" sz="1980" kern="1200">
          <a:solidFill>
            <a:schemeClr val="tx1"/>
          </a:solidFill>
          <a:latin typeface="+mn-lt"/>
          <a:ea typeface="+mn-ea"/>
          <a:cs typeface="+mn-cs"/>
        </a:defRPr>
      </a:lvl1pPr>
      <a:lvl2pPr marL="502920" algn="l" defTabSz="1005840" rtl="0" eaLnBrk="1" latinLnBrk="0" hangingPunct="1">
        <a:defRPr lang="es-ES" sz="1980" kern="1200">
          <a:solidFill>
            <a:schemeClr val="tx1"/>
          </a:solidFill>
          <a:latin typeface="+mn-lt"/>
          <a:ea typeface="+mn-ea"/>
          <a:cs typeface="+mn-cs"/>
        </a:defRPr>
      </a:lvl2pPr>
      <a:lvl3pPr marL="1005840" algn="l" defTabSz="1005840" rtl="0" eaLnBrk="1" latinLnBrk="0" hangingPunct="1">
        <a:defRPr lang="es-ES" sz="1980" kern="1200">
          <a:solidFill>
            <a:schemeClr val="tx1"/>
          </a:solidFill>
          <a:latin typeface="+mn-lt"/>
          <a:ea typeface="+mn-ea"/>
          <a:cs typeface="+mn-cs"/>
        </a:defRPr>
      </a:lvl3pPr>
      <a:lvl4pPr marL="1508760" algn="l" defTabSz="1005840" rtl="0" eaLnBrk="1" latinLnBrk="0" hangingPunct="1">
        <a:defRPr lang="es-ES" sz="1980" kern="1200">
          <a:solidFill>
            <a:schemeClr val="tx1"/>
          </a:solidFill>
          <a:latin typeface="+mn-lt"/>
          <a:ea typeface="+mn-ea"/>
          <a:cs typeface="+mn-cs"/>
        </a:defRPr>
      </a:lvl4pPr>
      <a:lvl5pPr marL="2011680" algn="l" defTabSz="1005840" rtl="0" eaLnBrk="1" latinLnBrk="0" hangingPunct="1">
        <a:defRPr lang="es-ES" sz="1980" kern="1200">
          <a:solidFill>
            <a:schemeClr val="tx1"/>
          </a:solidFill>
          <a:latin typeface="+mn-lt"/>
          <a:ea typeface="+mn-ea"/>
          <a:cs typeface="+mn-cs"/>
        </a:defRPr>
      </a:lvl5pPr>
      <a:lvl6pPr marL="2514600" algn="l" defTabSz="1005840" rtl="0" eaLnBrk="1" latinLnBrk="0" hangingPunct="1">
        <a:defRPr lang="es-ES" sz="1980" kern="1200">
          <a:solidFill>
            <a:schemeClr val="tx1"/>
          </a:solidFill>
          <a:latin typeface="+mn-lt"/>
          <a:ea typeface="+mn-ea"/>
          <a:cs typeface="+mn-cs"/>
        </a:defRPr>
      </a:lvl6pPr>
      <a:lvl7pPr marL="3017520" algn="l" defTabSz="1005840" rtl="0" eaLnBrk="1" latinLnBrk="0" hangingPunct="1">
        <a:defRPr lang="es-ES" sz="1980" kern="1200">
          <a:solidFill>
            <a:schemeClr val="tx1"/>
          </a:solidFill>
          <a:latin typeface="+mn-lt"/>
          <a:ea typeface="+mn-ea"/>
          <a:cs typeface="+mn-cs"/>
        </a:defRPr>
      </a:lvl7pPr>
      <a:lvl8pPr marL="3520440" algn="l" defTabSz="1005840" rtl="0" eaLnBrk="1" latinLnBrk="0" hangingPunct="1">
        <a:defRPr lang="es-ES" sz="1980" kern="1200">
          <a:solidFill>
            <a:schemeClr val="tx1"/>
          </a:solidFill>
          <a:latin typeface="+mn-lt"/>
          <a:ea typeface="+mn-ea"/>
          <a:cs typeface="+mn-cs"/>
        </a:defRPr>
      </a:lvl8pPr>
      <a:lvl9pPr marL="4023360" algn="l" defTabSz="1005840" rtl="0" eaLnBrk="1" latinLnBrk="0" hangingPunct="1">
        <a:defRPr lang="es-ES"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texto 1"/>
          <p:cNvSpPr>
            <a:spLocks noGrp="1"/>
          </p:cNvSpPr>
          <p:nvPr>
            <p:ph type="body" sz="quarter" idx="19"/>
          </p:nvPr>
        </p:nvSpPr>
        <p:spPr>
          <a:xfrm>
            <a:off x="558904" y="4478694"/>
            <a:ext cx="2286000" cy="2189584"/>
          </a:xfrm>
        </p:spPr>
        <p:txBody>
          <a:bodyPr/>
          <a:lstStyle/>
          <a:p>
            <a:r>
              <a:rPr lang="es-ES" sz="2000" dirty="0" err="1" smtClean="0"/>
              <a:t>Today</a:t>
            </a:r>
            <a:r>
              <a:rPr lang="es-ES" sz="2000" dirty="0"/>
              <a:t>,</a:t>
            </a:r>
            <a:r>
              <a:rPr lang="es-ES" sz="2000" dirty="0" smtClean="0"/>
              <a:t> </a:t>
            </a:r>
            <a:r>
              <a:rPr lang="es-ES" sz="2000" dirty="0" err="1" smtClean="0"/>
              <a:t>rivers</a:t>
            </a:r>
            <a:r>
              <a:rPr lang="es-ES" sz="2000" dirty="0" smtClean="0"/>
              <a:t> </a:t>
            </a:r>
            <a:r>
              <a:rPr lang="es-ES" sz="2000" dirty="0" smtClean="0"/>
              <a:t>in Ugijar are </a:t>
            </a:r>
            <a:r>
              <a:rPr lang="es-ES" sz="2000" dirty="0" err="1" smtClean="0"/>
              <a:t>polluted</a:t>
            </a:r>
            <a:r>
              <a:rPr lang="es-ES" sz="2000" dirty="0" smtClean="0"/>
              <a:t>. </a:t>
            </a:r>
            <a:r>
              <a:rPr lang="es-ES" sz="2000" dirty="0" err="1" smtClean="0"/>
              <a:t>It</a:t>
            </a:r>
            <a:r>
              <a:rPr lang="es-ES" sz="2000" dirty="0" smtClean="0"/>
              <a:t> </a:t>
            </a:r>
            <a:r>
              <a:rPr lang="es-ES" sz="2000" dirty="0" err="1" smtClean="0"/>
              <a:t>happens</a:t>
            </a:r>
            <a:r>
              <a:rPr lang="es-ES" sz="2000" dirty="0" smtClean="0"/>
              <a:t> </a:t>
            </a:r>
            <a:r>
              <a:rPr lang="es-ES" sz="2000" dirty="0" err="1" smtClean="0"/>
              <a:t>because</a:t>
            </a:r>
            <a:r>
              <a:rPr lang="es-ES" sz="2000" dirty="0"/>
              <a:t>:</a:t>
            </a:r>
          </a:p>
        </p:txBody>
      </p:sp>
      <p:sp>
        <p:nvSpPr>
          <p:cNvPr id="3" name="Marcador de posición de texto 2"/>
          <p:cNvSpPr>
            <a:spLocks noGrp="1"/>
          </p:cNvSpPr>
          <p:nvPr>
            <p:ph type="body" sz="quarter" idx="20"/>
          </p:nvPr>
        </p:nvSpPr>
        <p:spPr>
          <a:xfrm>
            <a:off x="3703323" y="640080"/>
            <a:ext cx="2510866" cy="656875"/>
          </a:xfrm>
        </p:spPr>
        <p:txBody>
          <a:bodyPr/>
          <a:lstStyle/>
          <a:p>
            <a:pPr algn="ctr"/>
            <a:r>
              <a:rPr lang="es-ES" sz="1500" dirty="0" smtClean="0"/>
              <a:t>RIVER´S CONTAMINATION</a:t>
            </a:r>
            <a:endParaRPr lang="es-ES" sz="1500" dirty="0"/>
          </a:p>
        </p:txBody>
      </p:sp>
      <p:sp>
        <p:nvSpPr>
          <p:cNvPr id="10" name="Marcador de posición de texto 9"/>
          <p:cNvSpPr>
            <a:spLocks noGrp="1"/>
          </p:cNvSpPr>
          <p:nvPr>
            <p:ph type="body" sz="quarter" idx="60"/>
          </p:nvPr>
        </p:nvSpPr>
        <p:spPr/>
        <p:txBody>
          <a:bodyPr/>
          <a:lstStyle/>
          <a:p>
            <a:r>
              <a:rPr lang="es-ES" dirty="0" smtClean="0"/>
              <a:t>CLASE 4º B</a:t>
            </a:r>
            <a:endParaRPr lang="es-ES" b="1" i="0" dirty="0"/>
          </a:p>
          <a:p>
            <a:endParaRPr lang="es-ES" dirty="0"/>
          </a:p>
        </p:txBody>
      </p:sp>
      <p:sp>
        <p:nvSpPr>
          <p:cNvPr id="11" name="Marcador de posición de texto 10"/>
          <p:cNvSpPr>
            <a:spLocks noGrp="1"/>
          </p:cNvSpPr>
          <p:nvPr>
            <p:ph type="body" sz="quarter" idx="61"/>
          </p:nvPr>
        </p:nvSpPr>
        <p:spPr>
          <a:xfrm>
            <a:off x="3840479" y="6288832"/>
            <a:ext cx="2423160" cy="500111"/>
          </a:xfrm>
        </p:spPr>
        <p:txBody>
          <a:bodyPr/>
          <a:lstStyle/>
          <a:p>
            <a:r>
              <a:rPr lang="es-ES" dirty="0" err="1" smtClean="0"/>
              <a:t>Ugíjar</a:t>
            </a:r>
            <a:r>
              <a:rPr lang="es-ES" dirty="0" smtClean="0"/>
              <a:t>, 18480</a:t>
            </a:r>
            <a:endParaRPr lang="es-ES" dirty="0"/>
          </a:p>
        </p:txBody>
      </p:sp>
      <p:sp>
        <p:nvSpPr>
          <p:cNvPr id="12" name="Marcador de posición de texto 11"/>
          <p:cNvSpPr>
            <a:spLocks noGrp="1"/>
          </p:cNvSpPr>
          <p:nvPr>
            <p:ph type="body" sz="quarter" idx="62"/>
          </p:nvPr>
        </p:nvSpPr>
        <p:spPr>
          <a:xfrm>
            <a:off x="3840479" y="6624735"/>
            <a:ext cx="2423160" cy="544407"/>
          </a:xfrm>
        </p:spPr>
        <p:txBody>
          <a:bodyPr/>
          <a:lstStyle/>
          <a:p>
            <a:r>
              <a:rPr lang="es-ES" dirty="0" smtClean="0"/>
              <a:t> Fran Rodríguez, Pablo Molina y María José López</a:t>
            </a:r>
            <a:endParaRPr lang="es-ES" dirty="0"/>
          </a:p>
        </p:txBody>
      </p:sp>
      <p:sp>
        <p:nvSpPr>
          <p:cNvPr id="13" name="Marcador de posición de texto 12"/>
          <p:cNvSpPr>
            <a:spLocks noGrp="1"/>
          </p:cNvSpPr>
          <p:nvPr>
            <p:ph type="body" sz="quarter" idx="63"/>
          </p:nvPr>
        </p:nvSpPr>
        <p:spPr/>
        <p:txBody>
          <a:bodyPr/>
          <a:lstStyle/>
          <a:p>
            <a:r>
              <a:rPr lang="es-ES" b="1" u="sng" dirty="0" smtClean="0">
                <a:effectLst>
                  <a:outerShdw blurRad="38100" dist="38100" dir="2700000" algn="tl">
                    <a:srgbClr val="000000">
                      <a:alpha val="43137"/>
                    </a:srgbClr>
                  </a:outerShdw>
                </a:effectLst>
              </a:rPr>
              <a:t>CLASE </a:t>
            </a:r>
            <a:r>
              <a:rPr lang="es-ES" dirty="0" smtClean="0"/>
              <a:t>4ºB</a:t>
            </a:r>
            <a:endParaRPr lang="es-ES" b="1" i="0" dirty="0"/>
          </a:p>
        </p:txBody>
      </p:sp>
      <p:cxnSp>
        <p:nvCxnSpPr>
          <p:cNvPr id="16" name="Conector directo 15"/>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7" name="Conector directo 16"/>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7" name="6 Marcador de posición de imagen"/>
          <p:cNvPicPr>
            <a:picLocks noGrp="1" noChangeAspect="1"/>
          </p:cNvPicPr>
          <p:nvPr>
            <p:ph type="pic" sz="quarter" idx="30"/>
          </p:nvPr>
        </p:nvPicPr>
        <p:blipFill>
          <a:blip r:embed="rId3">
            <a:extLst>
              <a:ext uri="{28A0092B-C50C-407E-A947-70E740481C1C}">
                <a14:useLocalDpi xmlns:a14="http://schemas.microsoft.com/office/drawing/2010/main" val="0"/>
              </a:ext>
            </a:extLst>
          </a:blip>
          <a:srcRect l="25126" r="25126"/>
          <a:stretch>
            <a:fillRect/>
          </a:stretch>
        </p:blipFill>
        <p:spPr>
          <a:xfrm>
            <a:off x="3606219" y="1474019"/>
            <a:ext cx="2772000" cy="4016509"/>
          </a:xfrm>
        </p:spPr>
      </p:pic>
      <p:pic>
        <p:nvPicPr>
          <p:cNvPr id="23" name="22 Marcador de posición de imagen"/>
          <p:cNvPicPr>
            <a:picLocks noGrp="1" noChangeAspect="1"/>
          </p:cNvPicPr>
          <p:nvPr>
            <p:ph type="pic" sz="quarter" idx="31"/>
          </p:nvPr>
        </p:nvPicPr>
        <p:blipFill>
          <a:blip r:embed="rId4">
            <a:extLst>
              <a:ext uri="{28A0092B-C50C-407E-A947-70E740481C1C}">
                <a14:useLocalDpi xmlns:a14="http://schemas.microsoft.com/office/drawing/2010/main" val="0"/>
              </a:ext>
            </a:extLst>
          </a:blip>
          <a:srcRect l="28367" r="28367"/>
          <a:stretch>
            <a:fillRect/>
          </a:stretch>
        </p:blipFill>
        <p:spPr/>
      </p:pic>
      <p:pic>
        <p:nvPicPr>
          <p:cNvPr id="26" name="25 Marcador de posición de imagen"/>
          <p:cNvPicPr>
            <a:picLocks noGrp="1" noChangeAspect="1"/>
          </p:cNvPicPr>
          <p:nvPr>
            <p:ph type="pic" sz="quarter" idx="27"/>
          </p:nvPr>
        </p:nvPicPr>
        <p:blipFill>
          <a:blip r:embed="rId5">
            <a:extLst>
              <a:ext uri="{28A0092B-C50C-407E-A947-70E740481C1C}">
                <a14:useLocalDpi xmlns:a14="http://schemas.microsoft.com/office/drawing/2010/main" val="0"/>
              </a:ext>
            </a:extLst>
          </a:blip>
          <a:srcRect l="8116" r="8116"/>
          <a:stretch>
            <a:fillRect/>
          </a:stretch>
        </p:blipFill>
        <p:spPr>
          <a:xfrm>
            <a:off x="237744" y="640080"/>
            <a:ext cx="2816352" cy="3754638"/>
          </a:xfrm>
        </p:spPr>
      </p:pic>
    </p:spTree>
    <p:extLst>
      <p:ext uri="{BB962C8B-B14F-4D97-AF65-F5344CB8AC3E}">
        <p14:creationId xmlns:p14="http://schemas.microsoft.com/office/powerpoint/2010/main" val="974431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Marcador de posición de texto 22"/>
          <p:cNvSpPr>
            <a:spLocks noGrp="1"/>
          </p:cNvSpPr>
          <p:nvPr>
            <p:ph type="body" sz="quarter" idx="63"/>
          </p:nvPr>
        </p:nvSpPr>
        <p:spPr>
          <a:xfrm>
            <a:off x="7155180" y="6475445"/>
            <a:ext cx="2423158" cy="509817"/>
          </a:xfrm>
        </p:spPr>
        <p:txBody>
          <a:bodyPr/>
          <a:lstStyle/>
          <a:p>
            <a:r>
              <a:rPr lang="es-ES" sz="1600" dirty="0" err="1" smtClean="0"/>
              <a:t>Types</a:t>
            </a:r>
            <a:r>
              <a:rPr lang="es-ES" sz="1600" dirty="0" smtClean="0"/>
              <a:t> of </a:t>
            </a:r>
            <a:r>
              <a:rPr lang="es-ES" sz="1600" dirty="0" err="1" smtClean="0"/>
              <a:t>containers</a:t>
            </a:r>
            <a:endParaRPr lang="es-ES" sz="1600" dirty="0"/>
          </a:p>
        </p:txBody>
      </p:sp>
      <p:sp>
        <p:nvSpPr>
          <p:cNvPr id="24" name="Marcador de posición de texto 23"/>
          <p:cNvSpPr>
            <a:spLocks noGrp="1"/>
          </p:cNvSpPr>
          <p:nvPr>
            <p:ph type="body" sz="quarter" idx="64"/>
          </p:nvPr>
        </p:nvSpPr>
        <p:spPr>
          <a:xfrm>
            <a:off x="7156580" y="1622983"/>
            <a:ext cx="2407298" cy="1642731"/>
          </a:xfrm>
        </p:spPr>
        <p:txBody>
          <a:bodyPr/>
          <a:lstStyle/>
          <a:p>
            <a:pPr marL="0" indent="0">
              <a:buNone/>
            </a:pPr>
            <a:r>
              <a:rPr lang="es-ES" sz="1200" dirty="0" err="1"/>
              <a:t>P</a:t>
            </a:r>
            <a:r>
              <a:rPr lang="es-ES" sz="1200" dirty="0" err="1" smtClean="0"/>
              <a:t>eople</a:t>
            </a:r>
            <a:r>
              <a:rPr lang="es-ES" sz="1200" dirty="0" smtClean="0"/>
              <a:t> </a:t>
            </a:r>
            <a:r>
              <a:rPr lang="es-ES" sz="1200" dirty="0" err="1" smtClean="0"/>
              <a:t>should</a:t>
            </a:r>
            <a:r>
              <a:rPr lang="es-ES" sz="1200" dirty="0" smtClean="0"/>
              <a:t> </a:t>
            </a:r>
            <a:r>
              <a:rPr lang="es-ES" sz="1200" dirty="0" err="1" smtClean="0"/>
              <a:t>throw</a:t>
            </a:r>
            <a:r>
              <a:rPr lang="es-ES" sz="1200" dirty="0" smtClean="0"/>
              <a:t> </a:t>
            </a:r>
            <a:r>
              <a:rPr lang="es-ES" sz="1200" dirty="0" err="1" smtClean="0"/>
              <a:t>rubbish</a:t>
            </a:r>
            <a:r>
              <a:rPr lang="es-ES" sz="1200" dirty="0" smtClean="0"/>
              <a:t> in </a:t>
            </a:r>
            <a:r>
              <a:rPr lang="es-ES" sz="1200" dirty="0" err="1" smtClean="0"/>
              <a:t>the</a:t>
            </a:r>
            <a:r>
              <a:rPr lang="es-ES" sz="1200" dirty="0" smtClean="0"/>
              <a:t> </a:t>
            </a:r>
            <a:r>
              <a:rPr lang="es-ES" sz="1200" dirty="0" err="1" smtClean="0"/>
              <a:t>corresponding</a:t>
            </a:r>
            <a:r>
              <a:rPr lang="es-ES" sz="1200" dirty="0" smtClean="0"/>
              <a:t> </a:t>
            </a:r>
            <a:r>
              <a:rPr lang="es-ES" sz="1200" dirty="0" err="1" smtClean="0"/>
              <a:t>containers</a:t>
            </a:r>
            <a:r>
              <a:rPr lang="es-ES" sz="1200" dirty="0" smtClean="0"/>
              <a:t>.</a:t>
            </a:r>
          </a:p>
          <a:p>
            <a:pPr marL="0" indent="0">
              <a:buNone/>
            </a:pPr>
            <a:r>
              <a:rPr lang="es-ES" sz="1200" dirty="0" smtClean="0"/>
              <a:t>Blue </a:t>
            </a:r>
            <a:r>
              <a:rPr lang="es-ES" sz="1200" dirty="0" err="1" smtClean="0"/>
              <a:t>container</a:t>
            </a:r>
            <a:r>
              <a:rPr lang="es-ES" sz="1200" dirty="0" smtClean="0"/>
              <a:t>: </a:t>
            </a:r>
            <a:r>
              <a:rPr lang="es-ES" sz="1200" dirty="0" err="1" smtClean="0"/>
              <a:t>cardboard</a:t>
            </a:r>
            <a:r>
              <a:rPr lang="es-ES" sz="1200" dirty="0" smtClean="0"/>
              <a:t> and </a:t>
            </a:r>
            <a:r>
              <a:rPr lang="es-ES" sz="1200" dirty="0" err="1" smtClean="0"/>
              <a:t>paper</a:t>
            </a:r>
            <a:r>
              <a:rPr lang="es-ES" sz="1200" dirty="0" smtClean="0"/>
              <a:t>.</a:t>
            </a:r>
          </a:p>
          <a:p>
            <a:pPr marL="0" indent="0">
              <a:buNone/>
            </a:pPr>
            <a:r>
              <a:rPr lang="es-ES" sz="1200" dirty="0" err="1" smtClean="0"/>
              <a:t>Yellow</a:t>
            </a:r>
            <a:r>
              <a:rPr lang="es-ES" sz="1200" dirty="0" smtClean="0"/>
              <a:t> </a:t>
            </a:r>
            <a:r>
              <a:rPr lang="es-ES" sz="1200" dirty="0" err="1" smtClean="0"/>
              <a:t>container</a:t>
            </a:r>
            <a:r>
              <a:rPr lang="es-ES" sz="1200" dirty="0" smtClean="0"/>
              <a:t>: </a:t>
            </a:r>
            <a:r>
              <a:rPr lang="es-ES" sz="1200" dirty="0" err="1" smtClean="0"/>
              <a:t>plastics</a:t>
            </a:r>
            <a:r>
              <a:rPr lang="es-ES" sz="1200" dirty="0" smtClean="0"/>
              <a:t> and </a:t>
            </a:r>
            <a:r>
              <a:rPr lang="es-ES" sz="1200" dirty="0" err="1" smtClean="0"/>
              <a:t>cans</a:t>
            </a:r>
            <a:r>
              <a:rPr lang="es-ES" sz="1200" dirty="0" smtClean="0"/>
              <a:t>.</a:t>
            </a:r>
          </a:p>
          <a:p>
            <a:pPr marL="0" indent="0">
              <a:buNone/>
            </a:pPr>
            <a:r>
              <a:rPr lang="es-ES" sz="1200" dirty="0" smtClean="0"/>
              <a:t>Green </a:t>
            </a:r>
            <a:r>
              <a:rPr lang="es-ES" sz="1200" dirty="0" err="1" smtClean="0"/>
              <a:t>container</a:t>
            </a:r>
            <a:r>
              <a:rPr lang="es-ES" sz="1200" dirty="0" smtClean="0"/>
              <a:t>: </a:t>
            </a:r>
            <a:r>
              <a:rPr lang="es-ES" sz="1200" dirty="0" err="1" smtClean="0"/>
              <a:t>glass</a:t>
            </a:r>
            <a:r>
              <a:rPr lang="es-ES" sz="1200" dirty="0" smtClean="0"/>
              <a:t>.</a:t>
            </a:r>
            <a:endParaRPr lang="es-ES" sz="1200" dirty="0" smtClean="0"/>
          </a:p>
          <a:p>
            <a:pPr marL="0" indent="0">
              <a:buNone/>
            </a:pPr>
            <a:r>
              <a:rPr lang="es-ES" sz="1200" dirty="0" smtClean="0"/>
              <a:t>Orange </a:t>
            </a:r>
            <a:r>
              <a:rPr lang="es-ES" sz="1200" dirty="0" err="1" smtClean="0"/>
              <a:t>container</a:t>
            </a:r>
            <a:r>
              <a:rPr lang="es-ES" sz="1200" dirty="0" smtClean="0"/>
              <a:t>: </a:t>
            </a:r>
            <a:r>
              <a:rPr lang="es-ES" sz="1200" dirty="0" err="1" smtClean="0"/>
              <a:t>organic</a:t>
            </a:r>
            <a:r>
              <a:rPr lang="es-ES" sz="1200" dirty="0"/>
              <a:t> </a:t>
            </a:r>
            <a:r>
              <a:rPr lang="es-ES" sz="1200" dirty="0" err="1" smtClean="0"/>
              <a:t>waste</a:t>
            </a:r>
            <a:endParaRPr lang="es-ES" dirty="0"/>
          </a:p>
        </p:txBody>
      </p:sp>
      <p:sp>
        <p:nvSpPr>
          <p:cNvPr id="25" name="Marcador de posición de texto 24"/>
          <p:cNvSpPr>
            <a:spLocks noGrp="1"/>
          </p:cNvSpPr>
          <p:nvPr>
            <p:ph type="body" sz="quarter" idx="65"/>
          </p:nvPr>
        </p:nvSpPr>
        <p:spPr>
          <a:xfrm>
            <a:off x="7223760" y="696687"/>
            <a:ext cx="2286000" cy="497632"/>
          </a:xfrm>
        </p:spPr>
        <p:txBody>
          <a:bodyPr/>
          <a:lstStyle/>
          <a:p>
            <a:pPr algn="ctr"/>
            <a:r>
              <a:rPr lang="es-ES" sz="1800" dirty="0" smtClean="0"/>
              <a:t>SOLUTIONS</a:t>
            </a:r>
            <a:endParaRPr lang="es-ES" sz="1800" dirty="0"/>
          </a:p>
        </p:txBody>
      </p:sp>
      <p:sp>
        <p:nvSpPr>
          <p:cNvPr id="7" name="Marcador de posición de texto 6"/>
          <p:cNvSpPr>
            <a:spLocks noGrp="1"/>
          </p:cNvSpPr>
          <p:nvPr>
            <p:ph type="body" sz="quarter" idx="61"/>
          </p:nvPr>
        </p:nvSpPr>
        <p:spPr>
          <a:xfrm>
            <a:off x="3715175" y="1007706"/>
            <a:ext cx="2536612" cy="1173814"/>
          </a:xfrm>
        </p:spPr>
        <p:txBody>
          <a:bodyPr/>
          <a:lstStyle/>
          <a:p>
            <a:pPr algn="ctr"/>
            <a:r>
              <a:rPr lang="es-ES" sz="1100" dirty="0"/>
              <a:t> </a:t>
            </a:r>
            <a:r>
              <a:rPr lang="es-ES" sz="1100" dirty="0" smtClean="0"/>
              <a:t>    </a:t>
            </a:r>
            <a:r>
              <a:rPr lang="es-ES" sz="3200" dirty="0" smtClean="0"/>
              <a:t>CAUSES</a:t>
            </a:r>
            <a:endParaRPr lang="es-ES" sz="3200" dirty="0"/>
          </a:p>
        </p:txBody>
      </p:sp>
      <p:sp>
        <p:nvSpPr>
          <p:cNvPr id="22" name="Marcador de posición de texto 21"/>
          <p:cNvSpPr>
            <a:spLocks noGrp="1"/>
          </p:cNvSpPr>
          <p:nvPr>
            <p:ph type="body" sz="quarter" idx="62"/>
          </p:nvPr>
        </p:nvSpPr>
        <p:spPr>
          <a:xfrm>
            <a:off x="3762471" y="4699746"/>
            <a:ext cx="2479887" cy="2398636"/>
          </a:xfrm>
        </p:spPr>
        <p:txBody>
          <a:bodyPr/>
          <a:lstStyle/>
          <a:p>
            <a:r>
              <a:rPr lang="es-ES" sz="2000" dirty="0" err="1" smtClean="0"/>
              <a:t>It</a:t>
            </a:r>
            <a:r>
              <a:rPr lang="es-ES" sz="2000" dirty="0" smtClean="0"/>
              <a:t> </a:t>
            </a:r>
            <a:r>
              <a:rPr lang="es-ES" sz="2000" dirty="0" err="1" smtClean="0"/>
              <a:t>happens</a:t>
            </a:r>
            <a:r>
              <a:rPr lang="es-ES" sz="2000" dirty="0" smtClean="0"/>
              <a:t> </a:t>
            </a:r>
            <a:r>
              <a:rPr lang="es-ES" sz="2000" dirty="0" err="1" smtClean="0"/>
              <a:t>because</a:t>
            </a:r>
            <a:r>
              <a:rPr lang="es-ES" sz="2000" dirty="0" smtClean="0"/>
              <a:t> </a:t>
            </a:r>
            <a:r>
              <a:rPr lang="es-ES" sz="2000" dirty="0" err="1" smtClean="0"/>
              <a:t>people</a:t>
            </a:r>
            <a:r>
              <a:rPr lang="es-ES" sz="2000" dirty="0" smtClean="0"/>
              <a:t> </a:t>
            </a:r>
            <a:r>
              <a:rPr lang="es-ES" sz="2000" dirty="0" err="1" smtClean="0"/>
              <a:t>throw</a:t>
            </a:r>
            <a:r>
              <a:rPr lang="es-ES" sz="2000" dirty="0" smtClean="0"/>
              <a:t> </a:t>
            </a:r>
            <a:r>
              <a:rPr lang="es-ES" sz="2000" dirty="0" err="1" smtClean="0"/>
              <a:t>rubbish</a:t>
            </a:r>
            <a:r>
              <a:rPr lang="es-ES" sz="2000" dirty="0" smtClean="0"/>
              <a:t> in </a:t>
            </a:r>
            <a:r>
              <a:rPr lang="es-ES" sz="2000" dirty="0" err="1" smtClean="0"/>
              <a:t>it</a:t>
            </a:r>
            <a:r>
              <a:rPr lang="es-ES" sz="2000" dirty="0" smtClean="0"/>
              <a:t>, </a:t>
            </a:r>
            <a:r>
              <a:rPr lang="es-ES" sz="2000" dirty="0" err="1" smtClean="0"/>
              <a:t>such</a:t>
            </a:r>
            <a:r>
              <a:rPr lang="es-ES" sz="2000" dirty="0" smtClean="0"/>
              <a:t> </a:t>
            </a:r>
            <a:r>
              <a:rPr lang="es-ES" sz="2000" dirty="0" smtClean="0"/>
              <a:t>as </a:t>
            </a:r>
            <a:r>
              <a:rPr lang="es-ES" sz="2000" dirty="0" err="1" smtClean="0"/>
              <a:t>carton</a:t>
            </a:r>
            <a:r>
              <a:rPr lang="es-ES" sz="2000" dirty="0" smtClean="0"/>
              <a:t>, </a:t>
            </a:r>
            <a:r>
              <a:rPr lang="es-ES" sz="2000" dirty="0" err="1" smtClean="0"/>
              <a:t>plastic</a:t>
            </a:r>
            <a:r>
              <a:rPr lang="es-ES" sz="2000" dirty="0" smtClean="0"/>
              <a:t> </a:t>
            </a:r>
            <a:r>
              <a:rPr lang="es-ES" sz="2000" dirty="0" err="1" smtClean="0"/>
              <a:t>packets</a:t>
            </a:r>
            <a:r>
              <a:rPr lang="es-ES" sz="2000" dirty="0" smtClean="0"/>
              <a:t>, </a:t>
            </a:r>
            <a:r>
              <a:rPr lang="es-ES" sz="2000" dirty="0" err="1" smtClean="0"/>
              <a:t>food</a:t>
            </a:r>
            <a:r>
              <a:rPr lang="es-ES" sz="2000" dirty="0" smtClean="0"/>
              <a:t>, </a:t>
            </a:r>
            <a:r>
              <a:rPr lang="es-ES" sz="2000" dirty="0" err="1" smtClean="0"/>
              <a:t>bottles</a:t>
            </a:r>
            <a:r>
              <a:rPr lang="es-ES" sz="2000" dirty="0" smtClean="0"/>
              <a:t> </a:t>
            </a:r>
            <a:r>
              <a:rPr lang="es-ES" sz="2000" dirty="0" smtClean="0"/>
              <a:t>and </a:t>
            </a:r>
            <a:r>
              <a:rPr lang="es-ES" sz="2000" dirty="0" err="1" smtClean="0"/>
              <a:t>cans</a:t>
            </a:r>
            <a:r>
              <a:rPr lang="es-ES" sz="2000" dirty="0" smtClean="0"/>
              <a:t>.</a:t>
            </a:r>
            <a:endParaRPr lang="es-ES" sz="2000" dirty="0"/>
          </a:p>
        </p:txBody>
      </p:sp>
      <p:sp>
        <p:nvSpPr>
          <p:cNvPr id="9" name="Marcador de posición de texto 8"/>
          <p:cNvSpPr>
            <a:spLocks noGrp="1"/>
          </p:cNvSpPr>
          <p:nvPr>
            <p:ph type="body" sz="quarter" idx="20"/>
          </p:nvPr>
        </p:nvSpPr>
        <p:spPr>
          <a:xfrm>
            <a:off x="414002" y="6428792"/>
            <a:ext cx="2445174" cy="541175"/>
          </a:xfrm>
        </p:spPr>
        <p:txBody>
          <a:bodyPr/>
          <a:lstStyle/>
          <a:p>
            <a:r>
              <a:rPr lang="es-ES" sz="1800" dirty="0" err="1" smtClean="0"/>
              <a:t>It</a:t>
            </a:r>
            <a:r>
              <a:rPr lang="es-ES" sz="1800" dirty="0" smtClean="0"/>
              <a:t> </a:t>
            </a:r>
            <a:r>
              <a:rPr lang="es-ES" sz="1800" dirty="0" err="1" smtClean="0"/>
              <a:t>is</a:t>
            </a:r>
            <a:r>
              <a:rPr lang="es-ES" sz="1800" dirty="0" smtClean="0"/>
              <a:t> </a:t>
            </a:r>
            <a:r>
              <a:rPr lang="es-ES" sz="1800" dirty="0" err="1" smtClean="0"/>
              <a:t>an</a:t>
            </a:r>
            <a:r>
              <a:rPr lang="es-ES" sz="1800" dirty="0" smtClean="0"/>
              <a:t> </a:t>
            </a:r>
            <a:r>
              <a:rPr lang="es-ES" sz="1800" dirty="0" err="1" smtClean="0"/>
              <a:t>example</a:t>
            </a:r>
            <a:r>
              <a:rPr lang="es-ES" sz="1800" dirty="0" smtClean="0"/>
              <a:t> of </a:t>
            </a:r>
            <a:r>
              <a:rPr lang="es-ES" sz="1800" dirty="0" err="1" smtClean="0"/>
              <a:t>this</a:t>
            </a:r>
            <a:endParaRPr lang="es-ES" sz="1800" dirty="0"/>
          </a:p>
        </p:txBody>
      </p:sp>
      <p:sp>
        <p:nvSpPr>
          <p:cNvPr id="10" name="Marcador de posición de texto 9"/>
          <p:cNvSpPr>
            <a:spLocks noGrp="1"/>
          </p:cNvSpPr>
          <p:nvPr>
            <p:ph type="body" sz="quarter" idx="31"/>
          </p:nvPr>
        </p:nvSpPr>
        <p:spPr>
          <a:xfrm>
            <a:off x="423333" y="1903444"/>
            <a:ext cx="2445174" cy="1208011"/>
          </a:xfrm>
        </p:spPr>
        <p:txBody>
          <a:bodyPr/>
          <a:lstStyle/>
          <a:p>
            <a:r>
              <a:rPr lang="es-ES" sz="1600" dirty="0" err="1" smtClean="0"/>
              <a:t>Rivers</a:t>
            </a:r>
            <a:r>
              <a:rPr lang="es-ES" sz="1600" dirty="0" smtClean="0"/>
              <a:t> are </a:t>
            </a:r>
            <a:r>
              <a:rPr lang="es-ES" sz="1600" dirty="0" err="1" smtClean="0"/>
              <a:t>polluted</a:t>
            </a:r>
            <a:r>
              <a:rPr lang="es-ES" sz="1600" dirty="0" smtClean="0"/>
              <a:t>.</a:t>
            </a:r>
          </a:p>
          <a:p>
            <a:r>
              <a:rPr lang="es-ES" sz="1600" dirty="0" err="1"/>
              <a:t>P</a:t>
            </a:r>
            <a:r>
              <a:rPr lang="es-ES" sz="1600" dirty="0" err="1" smtClean="0"/>
              <a:t>eople</a:t>
            </a:r>
            <a:r>
              <a:rPr lang="es-ES" sz="1600" dirty="0" smtClean="0"/>
              <a:t> </a:t>
            </a:r>
            <a:r>
              <a:rPr lang="es-ES" sz="1600" dirty="0" err="1" smtClean="0"/>
              <a:t>throw</a:t>
            </a:r>
            <a:r>
              <a:rPr lang="es-ES" sz="1600" dirty="0" smtClean="0"/>
              <a:t> </a:t>
            </a:r>
            <a:r>
              <a:rPr lang="es-ES" sz="1600" dirty="0" err="1" smtClean="0"/>
              <a:t>rubbish</a:t>
            </a:r>
            <a:r>
              <a:rPr lang="es-ES" sz="1600" dirty="0" smtClean="0"/>
              <a:t> in </a:t>
            </a:r>
            <a:r>
              <a:rPr lang="es-ES" sz="1600" dirty="0" err="1" smtClean="0"/>
              <a:t>it</a:t>
            </a:r>
            <a:r>
              <a:rPr lang="es-ES" sz="1600" dirty="0"/>
              <a:t>.</a:t>
            </a:r>
          </a:p>
        </p:txBody>
      </p:sp>
      <p:sp>
        <p:nvSpPr>
          <p:cNvPr id="11" name="Marcador de posición de texto 10"/>
          <p:cNvSpPr>
            <a:spLocks noGrp="1"/>
          </p:cNvSpPr>
          <p:nvPr>
            <p:ph type="body" sz="quarter" idx="58"/>
          </p:nvPr>
        </p:nvSpPr>
        <p:spPr>
          <a:xfrm>
            <a:off x="423333" y="615820"/>
            <a:ext cx="2445174" cy="606491"/>
          </a:xfrm>
        </p:spPr>
        <p:txBody>
          <a:bodyPr/>
          <a:lstStyle/>
          <a:p>
            <a:pPr algn="ctr"/>
            <a:r>
              <a:rPr lang="es-ES" dirty="0" smtClean="0"/>
              <a:t>THE PROBLEM:</a:t>
            </a:r>
            <a:endParaRPr lang="es-ES" dirty="0"/>
          </a:p>
        </p:txBody>
      </p:sp>
      <p:cxnSp>
        <p:nvCxnSpPr>
          <p:cNvPr id="13" name="Conector recto 12"/>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3" name="2 Marcador de posición de imagen"/>
          <p:cNvPicPr>
            <a:picLocks noGrp="1" noChangeAspect="1"/>
          </p:cNvPicPr>
          <p:nvPr>
            <p:ph type="pic" sz="quarter" idx="59"/>
          </p:nvPr>
        </p:nvPicPr>
        <p:blipFill>
          <a:blip r:embed="rId3">
            <a:extLst>
              <a:ext uri="{28A0092B-C50C-407E-A947-70E740481C1C}">
                <a14:useLocalDpi xmlns:a14="http://schemas.microsoft.com/office/drawing/2010/main" val="0"/>
              </a:ext>
            </a:extLst>
          </a:blip>
          <a:srcRect l="3446" r="3446"/>
          <a:stretch>
            <a:fillRect/>
          </a:stretch>
        </p:blipFill>
        <p:spPr>
          <a:xfrm>
            <a:off x="237744" y="3265712"/>
            <a:ext cx="2816352" cy="3041781"/>
          </a:xfrm>
        </p:spPr>
      </p:pic>
      <p:pic>
        <p:nvPicPr>
          <p:cNvPr id="8" name="7 Marcador de posición de imagen"/>
          <p:cNvPicPr>
            <a:picLocks noGrp="1" noChangeAspect="1"/>
          </p:cNvPicPr>
          <p:nvPr>
            <p:ph type="pic" sz="quarter" idx="30"/>
          </p:nvPr>
        </p:nvPicPr>
        <p:blipFill>
          <a:blip r:embed="rId4" cstate="print">
            <a:extLst>
              <a:ext uri="{28A0092B-C50C-407E-A947-70E740481C1C}">
                <a14:useLocalDpi xmlns:a14="http://schemas.microsoft.com/office/drawing/2010/main" val="0"/>
              </a:ext>
            </a:extLst>
          </a:blip>
          <a:srcRect l="8012" r="8012"/>
          <a:stretch>
            <a:fillRect/>
          </a:stretch>
        </p:blipFill>
        <p:spPr/>
      </p:pic>
      <p:pic>
        <p:nvPicPr>
          <p:cNvPr id="18" name="17 Marcador de posición de imagen"/>
          <p:cNvPicPr>
            <a:picLocks noGrp="1" noChangeAspect="1"/>
          </p:cNvPicPr>
          <p:nvPr>
            <p:ph type="pic" sz="quarter" idx="60"/>
          </p:nvPr>
        </p:nvPicPr>
        <p:blipFill>
          <a:blip r:embed="rId5">
            <a:extLst>
              <a:ext uri="{28A0092B-C50C-407E-A947-70E740481C1C}">
                <a14:useLocalDpi xmlns:a14="http://schemas.microsoft.com/office/drawing/2010/main" val="0"/>
              </a:ext>
            </a:extLst>
          </a:blip>
          <a:srcRect l="13897" r="13897"/>
          <a:stretch>
            <a:fillRect/>
          </a:stretch>
        </p:blipFill>
        <p:spPr>
          <a:xfrm>
            <a:off x="6986575" y="4068144"/>
            <a:ext cx="2816352" cy="2268881"/>
          </a:xfrm>
        </p:spPr>
      </p:pic>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Folleto de invierno 11 x 8,5">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DocumentoBibliotecaFormulario</Display>
  <Edit>DocumentoBibliotecaFormulario</Edit>
  <New>DocumentoBibliotecaFormulario</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64003C-4601-434A-89D5-9D79BD4916D1}">
  <ds:schemaRefs>
    <ds:schemaRef ds:uri="http://schemas.microsoft.com/sharepoint/v3/contenttype/forms"/>
  </ds:schemaRefs>
</ds:datastoreItem>
</file>

<file path=customXml/itemProps2.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37716A6-524D-44CC-B263-8C7BFC36308E}">
  <ds:schemaRefs>
    <ds:schemaRef ds:uri="http://schemas.microsoft.com/office/infopath/2007/PartnerControls"/>
    <ds:schemaRef ds:uri="http://schemas.microsoft.com/office/2006/metadata/properties"/>
    <ds:schemaRef ds:uri="http://www.w3.org/XML/1998/namespace"/>
    <ds:schemaRef ds:uri="http://purl.org/dc/dcmitype/"/>
    <ds:schemaRef ds:uri="http://schemas.microsoft.com/office/2006/documentManagement/types"/>
    <ds:schemaRef ds:uri="http://purl.org/dc/elements/1.1/"/>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230</Words>
  <Application>Microsoft Office PowerPoint</Application>
  <PresentationFormat>Personalizado</PresentationFormat>
  <Paragraphs>24</Paragraphs>
  <Slides>2</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Arial</vt:lpstr>
      <vt:lpstr>Georgia</vt:lpstr>
      <vt:lpstr>Folleto de invierno 11 x 8,5</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4</cp:revision>
  <dcterms:created xsi:type="dcterms:W3CDTF">2012-09-19T20:49:24Z</dcterms:created>
  <dcterms:modified xsi:type="dcterms:W3CDTF">2019-03-14T17:29:55Z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