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721" autoAdjust="0"/>
  </p:normalViewPr>
  <p:slideViewPr>
    <p:cSldViewPr snapToGrid="0">
      <p:cViewPr varScale="1">
        <p:scale>
          <a:sx n="66" d="100"/>
          <a:sy n="66" d="100"/>
        </p:scale>
        <p:origin x="1302" y="66"/>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9-03-11T15:47:31.830" idx="2">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38D6FE3C-34D8-4B4B-9273-D907B0A3B964}" type="datetimeFigureOut">
              <a:rPr lang="es-ES"/>
              <a:t>14/03/2019</a:t>
            </a:fld>
            <a:endParaRPr lang="es-ES"/>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E169A89D-734B-4FAD-B6E7-2B864E72E489}" type="slidenum">
              <a:rPr lang="es-ES"/>
              <a:t>‹Nº›</a:t>
            </a:fld>
            <a:endParaRPr lang="es-ES"/>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1D0FF5F4-5691-49AF-9E16-FB22826F7264}" type="datetimeFigureOut">
              <a:t>14/03/2019</a:t>
            </a:fld>
            <a:endParaRPr lang="es-ES"/>
          </a:p>
        </p:txBody>
      </p:sp>
      <p:sp>
        <p:nvSpPr>
          <p:cNvPr id="4" name="Marcador de posición de imagen d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952A89D7-7603-4ECB-ADF6-F6CF2BE4F401}" type="slidenum">
              <a:t>‹Nº›</a:t>
            </a:fld>
            <a:endParaRPr lang="es-ES"/>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r>
              <a:rPr lang="es-ES" dirty="0"/>
              <a:t>Para cambiar este folleto, reemplace nuestro contenido de ejemplo por contenido propio. Otra opción, si prefiere empezar desde cero, es presionar el botón Nueva dispositiva de la pestaña Inicio para insertar una página nueva. Ahora escriba el texto e inserte las imágenes en los marcadores de posición vacíos. Si necesita más marcadores para títulos, subtítulos o texto del cuerpo, copie cualquiera de los actuales y arrástrelo donde desee.</a:t>
            </a:r>
          </a:p>
          <a:p>
            <a:endParaRPr lang="es-ES" dirty="0"/>
          </a:p>
          <a:p>
            <a:r>
              <a:rPr lang="es-ES" dirty="0"/>
              <a:t>¿Se ha fijado en que hemos incluido las marcas por las que debe doblar? Son muy tenues, pero si no quiere que aparezcan en el folleto, selecciónelas y bórrelas antes de imprimir.</a:t>
            </a:r>
          </a:p>
        </p:txBody>
      </p:sp>
      <p:sp>
        <p:nvSpPr>
          <p:cNvPr id="4" name="Marcador de posición de número de diapositiva 3"/>
          <p:cNvSpPr>
            <a:spLocks noGrp="1"/>
          </p:cNvSpPr>
          <p:nvPr>
            <p:ph type="sldNum" sz="quarter" idx="10"/>
          </p:nvPr>
        </p:nvSpPr>
        <p:spPr/>
        <p:txBody>
          <a:bodyPr/>
          <a:lstStyle/>
          <a:p>
            <a:fld id="{952A89D7-7603-4ECB-ADF6-F6CF2BE4F401}" type="slidenum">
              <a:rPr lang="es-ES" smtClean="0"/>
              <a:t>1</a:t>
            </a:fld>
            <a:endParaRPr lang="es-ES"/>
          </a:p>
        </p:txBody>
      </p:sp>
    </p:spTree>
    <p:extLst>
      <p:ext uri="{BB962C8B-B14F-4D97-AF65-F5344CB8AC3E}">
        <p14:creationId xmlns:p14="http://schemas.microsoft.com/office/powerpoint/2010/main" val="356980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ágina exterior">
    <p:spTree>
      <p:nvGrpSpPr>
        <p:cNvPr id="1" name=""/>
        <p:cNvGrpSpPr/>
        <p:nvPr/>
      </p:nvGrpSpPr>
      <p:grpSpPr>
        <a:xfrm>
          <a:off x="0" y="0"/>
          <a:ext cx="0" cy="0"/>
          <a:chOff x="0" y="0"/>
          <a:chExt cx="0" cy="0"/>
        </a:xfrm>
      </p:grpSpPr>
      <p:sp>
        <p:nvSpPr>
          <p:cNvPr id="4" name="Rectángulo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s-ES"/>
          </a:p>
        </p:txBody>
      </p:sp>
      <p:sp>
        <p:nvSpPr>
          <p:cNvPr id="12" name="Marcador de posición de imagen 11"/>
          <p:cNvSpPr>
            <a:spLocks noGrp="1"/>
          </p:cNvSpPr>
          <p:nvPr>
            <p:ph type="pic" sz="quarter" idx="10"/>
          </p:nvPr>
        </p:nvSpPr>
        <p:spPr>
          <a:xfrm>
            <a:off x="457200" y="685800"/>
            <a:ext cx="2359152" cy="4005072"/>
          </a:xfrm>
        </p:spPr>
        <p:txBody>
          <a:bodyPr tIns="1097280">
            <a:normAutofit/>
          </a:bodyPr>
          <a:lstStyle>
            <a:lvl1pPr marL="0" indent="0" algn="ctr" latinLnBrk="0">
              <a:buNone/>
              <a:defRPr lang="es-ES" sz="2000"/>
            </a:lvl1pPr>
          </a:lstStyle>
          <a:p>
            <a:endParaRPr lang="es-ES"/>
          </a:p>
        </p:txBody>
      </p:sp>
      <p:sp>
        <p:nvSpPr>
          <p:cNvPr id="13" name="Rectángulo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Marcador de posición de imagen 11"/>
          <p:cNvSpPr>
            <a:spLocks noGrp="1"/>
          </p:cNvSpPr>
          <p:nvPr>
            <p:ph type="pic" sz="quarter" idx="11"/>
          </p:nvPr>
        </p:nvSpPr>
        <p:spPr>
          <a:xfrm>
            <a:off x="3758184" y="685800"/>
            <a:ext cx="2450592" cy="4005072"/>
          </a:xfrm>
        </p:spPr>
        <p:txBody>
          <a:bodyPr tIns="1097280">
            <a:normAutofit/>
          </a:bodyPr>
          <a:lstStyle>
            <a:lvl1pPr marL="0" indent="0" algn="ctr" latinLnBrk="0">
              <a:buNone/>
              <a:defRPr lang="es-ES" sz="2000"/>
            </a:lvl1pPr>
          </a:lstStyle>
          <a:p>
            <a:endParaRPr lang="es-ES"/>
          </a:p>
        </p:txBody>
      </p:sp>
      <p:sp>
        <p:nvSpPr>
          <p:cNvPr id="16" name="Rectángulo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Marcador de posición de imagen 11"/>
          <p:cNvSpPr>
            <a:spLocks noGrp="1"/>
          </p:cNvSpPr>
          <p:nvPr>
            <p:ph type="pic" sz="quarter" idx="12"/>
          </p:nvPr>
        </p:nvSpPr>
        <p:spPr>
          <a:xfrm>
            <a:off x="7141465" y="2084832"/>
            <a:ext cx="2450592" cy="4727448"/>
          </a:xfrm>
        </p:spPr>
        <p:txBody>
          <a:bodyPr tIns="1097280">
            <a:normAutofit/>
          </a:bodyPr>
          <a:lstStyle>
            <a:lvl1pPr marL="0" indent="0" algn="ctr" latinLnBrk="0">
              <a:buNone/>
              <a:defRPr lang="es-ES" sz="2000"/>
            </a:lvl1pPr>
          </a:lstStyle>
          <a:p>
            <a:endParaRPr lang="es-ES"/>
          </a:p>
        </p:txBody>
      </p:sp>
      <p:sp>
        <p:nvSpPr>
          <p:cNvPr id="20" name="Rectángulo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Marcador de posición de texto 21"/>
          <p:cNvSpPr>
            <a:spLocks noGrp="1"/>
          </p:cNvSpPr>
          <p:nvPr>
            <p:ph type="body" sz="quarter" idx="13" hasCustomPrompt="1"/>
          </p:nvPr>
        </p:nvSpPr>
        <p:spPr>
          <a:xfrm>
            <a:off x="7142163" y="639763"/>
            <a:ext cx="2449512" cy="1262062"/>
          </a:xfrm>
        </p:spPr>
        <p:txBody>
          <a:bodyPr anchor="ctr">
            <a:noAutofit/>
          </a:bodyPr>
          <a:lstStyle>
            <a:lvl1pPr marL="0" indent="0" algn="ctr" latinLnBrk="0">
              <a:lnSpc>
                <a:spcPct val="85000"/>
              </a:lnSpc>
              <a:spcBef>
                <a:spcPts val="0"/>
              </a:spcBef>
              <a:buNone/>
              <a:defRPr lang="es-ES" sz="3600">
                <a:solidFill>
                  <a:schemeClr val="tx2">
                    <a:lumMod val="65000"/>
                    <a:lumOff val="35000"/>
                  </a:schemeClr>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nombre de la</a:t>
            </a:r>
            <a:r>
              <a:t/>
            </a:r>
            <a:br/>
            <a:r>
              <a:rPr lang="es-ES"/>
              <a:t>empresa</a:t>
            </a:r>
          </a:p>
        </p:txBody>
      </p:sp>
      <p:sp>
        <p:nvSpPr>
          <p:cNvPr id="23" name="Marcador de posición de texto 21"/>
          <p:cNvSpPr>
            <a:spLocks noGrp="1"/>
          </p:cNvSpPr>
          <p:nvPr>
            <p:ph type="body" sz="quarter" idx="14" hasCustomPrompt="1"/>
          </p:nvPr>
        </p:nvSpPr>
        <p:spPr>
          <a:xfrm>
            <a:off x="3758184" y="5098071"/>
            <a:ext cx="2449512" cy="367640"/>
          </a:xfrm>
        </p:spPr>
        <p:txBody>
          <a:bodyPr anchor="ctr">
            <a:noAutofit/>
          </a:bodyPr>
          <a:lstStyle>
            <a:lvl1pPr marL="0" indent="0" algn="ctr" latinLnBrk="0">
              <a:lnSpc>
                <a:spcPct val="85000"/>
              </a:lnSpc>
              <a:spcBef>
                <a:spcPts val="0"/>
              </a:spcBef>
              <a:buNone/>
              <a:defRPr lang="es-ES" sz="16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nombre de la empresa</a:t>
            </a:r>
          </a:p>
        </p:txBody>
      </p:sp>
      <p:sp>
        <p:nvSpPr>
          <p:cNvPr id="24" name="Marcador de posición de texto 21"/>
          <p:cNvSpPr>
            <a:spLocks noGrp="1"/>
          </p:cNvSpPr>
          <p:nvPr>
            <p:ph type="body" sz="quarter" idx="15" hasCustomPrompt="1"/>
          </p:nvPr>
        </p:nvSpPr>
        <p:spPr>
          <a:xfrm>
            <a:off x="3758184" y="5465711"/>
            <a:ext cx="2449512" cy="1346569"/>
          </a:xfrm>
        </p:spPr>
        <p:txBody>
          <a:bodyPr anchor="t">
            <a:noAutofit/>
          </a:bodyPr>
          <a:lstStyle>
            <a:lvl1pPr marL="0" indent="0" algn="ctr" latinLnBrk="0">
              <a:lnSpc>
                <a:spcPct val="100000"/>
              </a:lnSpc>
              <a:spcBef>
                <a:spcPts val="0"/>
              </a:spcBef>
              <a:buNone/>
              <a:defRPr lang="es-ES" sz="1100">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información de contacto de la empresa</a:t>
            </a:r>
          </a:p>
        </p:txBody>
      </p:sp>
      <p:sp>
        <p:nvSpPr>
          <p:cNvPr id="27" name="Marcador de posición de texto 21"/>
          <p:cNvSpPr>
            <a:spLocks noGrp="1"/>
          </p:cNvSpPr>
          <p:nvPr>
            <p:ph type="body" sz="quarter" idx="18" hasCustomPrompt="1"/>
          </p:nvPr>
        </p:nvSpPr>
        <p:spPr>
          <a:xfrm>
            <a:off x="3758184" y="6854395"/>
            <a:ext cx="2449512" cy="448347"/>
          </a:xfrm>
        </p:spPr>
        <p:txBody>
          <a:bodyPr anchor="ctr">
            <a:noAutofit/>
          </a:bodyPr>
          <a:lstStyle>
            <a:lvl1pPr marL="0" indent="0" algn="ctr" latinLnBrk="0">
              <a:lnSpc>
                <a:spcPct val="100000"/>
              </a:lnSpc>
              <a:spcBef>
                <a:spcPts val="0"/>
              </a:spcBef>
              <a:buNone/>
              <a:defRPr lang="es-ES" sz="1100">
                <a:solidFill>
                  <a:schemeClr val="bg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URL del sitio web</a:t>
            </a:r>
          </a:p>
        </p:txBody>
      </p:sp>
      <p:sp>
        <p:nvSpPr>
          <p:cNvPr id="28" name="Marcador de posición de texto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latinLnBrk="0">
              <a:lnSpc>
                <a:spcPct val="130000"/>
              </a:lnSpc>
              <a:spcBef>
                <a:spcPts val="0"/>
              </a:spcBef>
              <a:buNone/>
              <a:defRPr lang="es-ES" sz="1100">
                <a:solidFill>
                  <a:schemeClr val="bg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ágina interior">
    <p:spTree>
      <p:nvGrpSpPr>
        <p:cNvPr id="1" name=""/>
        <p:cNvGrpSpPr/>
        <p:nvPr/>
      </p:nvGrpSpPr>
      <p:grpSpPr>
        <a:xfrm>
          <a:off x="0" y="0"/>
          <a:ext cx="0" cy="0"/>
          <a:chOff x="0" y="0"/>
          <a:chExt cx="0" cy="0"/>
        </a:xfrm>
      </p:grpSpPr>
      <p:sp>
        <p:nvSpPr>
          <p:cNvPr id="32" name="Rectángulo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Marcador de posición de imagen 11"/>
          <p:cNvSpPr>
            <a:spLocks noGrp="1"/>
          </p:cNvSpPr>
          <p:nvPr>
            <p:ph type="pic" sz="quarter" idx="10"/>
          </p:nvPr>
        </p:nvSpPr>
        <p:spPr>
          <a:xfrm>
            <a:off x="457200" y="685800"/>
            <a:ext cx="2450592" cy="2276856"/>
          </a:xfrm>
        </p:spPr>
        <p:txBody>
          <a:bodyPr tIns="457200">
            <a:normAutofit/>
          </a:bodyPr>
          <a:lstStyle>
            <a:lvl1pPr marL="0" indent="0" algn="ctr" latinLnBrk="0">
              <a:buNone/>
              <a:defRPr lang="es-ES" sz="2000"/>
            </a:lvl1pPr>
          </a:lstStyle>
          <a:p>
            <a:endParaRPr lang="es-ES"/>
          </a:p>
        </p:txBody>
      </p:sp>
      <p:sp>
        <p:nvSpPr>
          <p:cNvPr id="13" name="Rectángulo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Marcador de posición de texto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latinLnBrk="0">
              <a:lnSpc>
                <a:spcPct val="114000"/>
              </a:lnSpc>
              <a:spcBef>
                <a:spcPts val="800"/>
              </a:spcBef>
              <a:buNone/>
              <a:defRPr lang="es-ES" sz="20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33" name="Marcador de posición de texto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latinLnBrk="0">
              <a:lnSpc>
                <a:spcPct val="130000"/>
              </a:lnSpc>
              <a:spcBef>
                <a:spcPts val="800"/>
              </a:spcBef>
              <a:buNone/>
              <a:defRPr lang="es-ES" sz="1600">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34" name="Marcador de posición de imagen 11"/>
          <p:cNvSpPr>
            <a:spLocks noGrp="1"/>
          </p:cNvSpPr>
          <p:nvPr>
            <p:ph type="pic" sz="quarter" idx="22"/>
          </p:nvPr>
        </p:nvSpPr>
        <p:spPr>
          <a:xfrm>
            <a:off x="3849624" y="4690587"/>
            <a:ext cx="2450592" cy="2110626"/>
          </a:xfrm>
        </p:spPr>
        <p:txBody>
          <a:bodyPr tIns="457200">
            <a:normAutofit/>
          </a:bodyPr>
          <a:lstStyle>
            <a:lvl1pPr marL="0" indent="0" algn="ctr" latinLnBrk="0">
              <a:buNone/>
              <a:defRPr lang="es-ES" sz="2000"/>
            </a:lvl1pPr>
          </a:lstStyle>
          <a:p>
            <a:endParaRPr lang="es-ES"/>
          </a:p>
        </p:txBody>
      </p:sp>
      <p:sp>
        <p:nvSpPr>
          <p:cNvPr id="36" name="Marcador de posición de texto 21"/>
          <p:cNvSpPr>
            <a:spLocks noGrp="1"/>
          </p:cNvSpPr>
          <p:nvPr>
            <p:ph type="body" sz="quarter" idx="24" hasCustomPrompt="1"/>
          </p:nvPr>
        </p:nvSpPr>
        <p:spPr>
          <a:xfrm>
            <a:off x="7235571" y="4484614"/>
            <a:ext cx="2359152" cy="374904"/>
          </a:xfrm>
        </p:spPr>
        <p:txBody>
          <a:bodyPr lIns="91440" rIns="91440" bIns="0" anchor="b">
            <a:noAutofit/>
          </a:bodyPr>
          <a:lstStyle>
            <a:lvl1pPr marL="0" indent="0" algn="l" latinLnBrk="0">
              <a:lnSpc>
                <a:spcPct val="114000"/>
              </a:lnSpc>
              <a:spcBef>
                <a:spcPts val="800"/>
              </a:spcBef>
              <a:buNone/>
              <a:defRPr lang="es-ES" sz="12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38" name="Marcador de posición de texto 21"/>
          <p:cNvSpPr>
            <a:spLocks noGrp="1"/>
          </p:cNvSpPr>
          <p:nvPr>
            <p:ph type="body" sz="quarter" idx="26" hasCustomPrompt="1"/>
          </p:nvPr>
        </p:nvSpPr>
        <p:spPr>
          <a:xfrm>
            <a:off x="7235571" y="2705100"/>
            <a:ext cx="2359152" cy="374904"/>
          </a:xfrm>
        </p:spPr>
        <p:txBody>
          <a:bodyPr lIns="91440" rIns="91440" bIns="0" anchor="b">
            <a:noAutofit/>
          </a:bodyPr>
          <a:lstStyle>
            <a:lvl1pPr marL="0" indent="0" algn="l" latinLnBrk="0">
              <a:lnSpc>
                <a:spcPct val="114000"/>
              </a:lnSpc>
              <a:spcBef>
                <a:spcPts val="800"/>
              </a:spcBef>
              <a:buNone/>
              <a:defRPr lang="es-ES" sz="12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40" name="Marcador de posición de texto 21"/>
          <p:cNvSpPr>
            <a:spLocks noGrp="1"/>
          </p:cNvSpPr>
          <p:nvPr>
            <p:ph type="body" sz="quarter" idx="28" hasCustomPrompt="1"/>
          </p:nvPr>
        </p:nvSpPr>
        <p:spPr>
          <a:xfrm>
            <a:off x="7235571" y="791658"/>
            <a:ext cx="2359152" cy="378784"/>
          </a:xfrm>
        </p:spPr>
        <p:txBody>
          <a:bodyPr lIns="91440" rIns="91440" bIns="0" anchor="b">
            <a:noAutofit/>
          </a:bodyPr>
          <a:lstStyle>
            <a:lvl1pPr marL="0" indent="0" algn="l" latinLnBrk="0">
              <a:lnSpc>
                <a:spcPct val="114000"/>
              </a:lnSpc>
              <a:spcBef>
                <a:spcPts val="800"/>
              </a:spcBef>
              <a:buNone/>
              <a:defRPr lang="es-ES" sz="12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añadir texto</a:t>
            </a:r>
          </a:p>
        </p:txBody>
      </p:sp>
      <p:sp>
        <p:nvSpPr>
          <p:cNvPr id="43" name="Marcador de posición de texto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latinLnBrk="0">
              <a:lnSpc>
                <a:spcPct val="100000"/>
              </a:lnSpc>
              <a:spcBef>
                <a:spcPts val="600"/>
              </a:spcBef>
              <a:spcAft>
                <a:spcPts val="0"/>
              </a:spcAft>
              <a:buFont typeface="Arial" panose="020B0604020202020204" pitchFamily="34" charset="0"/>
              <a:buChar char="•"/>
              <a:defRPr lang="es-ES" sz="900">
                <a:solidFill>
                  <a:schemeClr val="tx1"/>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añadir texto</a:t>
            </a:r>
          </a:p>
        </p:txBody>
      </p:sp>
      <p:sp>
        <p:nvSpPr>
          <p:cNvPr id="45" name="Marcador de posición de texto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latinLnBrk="0">
              <a:lnSpc>
                <a:spcPct val="100000"/>
              </a:lnSpc>
              <a:spcBef>
                <a:spcPts val="600"/>
              </a:spcBef>
              <a:spcAft>
                <a:spcPts val="0"/>
              </a:spcAft>
              <a:buFont typeface="Arial" panose="020B0604020202020204" pitchFamily="34" charset="0"/>
              <a:buChar char="•"/>
              <a:defRPr lang="es-ES" sz="900">
                <a:solidFill>
                  <a:schemeClr val="tx1"/>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añadir texto</a:t>
            </a:r>
          </a:p>
        </p:txBody>
      </p:sp>
      <p:sp>
        <p:nvSpPr>
          <p:cNvPr id="46" name="Marcador de posición de texto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latinLnBrk="0">
              <a:lnSpc>
                <a:spcPct val="100000"/>
              </a:lnSpc>
              <a:spcBef>
                <a:spcPts val="600"/>
              </a:spcBef>
              <a:spcAft>
                <a:spcPts val="0"/>
              </a:spcAft>
              <a:buFont typeface="Arial" panose="020B0604020202020204" pitchFamily="34" charset="0"/>
              <a:buChar char="•"/>
              <a:defRPr lang="es-ES" sz="900">
                <a:solidFill>
                  <a:schemeClr val="tx1"/>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añadir texto</a:t>
            </a:r>
          </a:p>
        </p:txBody>
      </p:sp>
      <p:sp>
        <p:nvSpPr>
          <p:cNvPr id="47" name="Marcador de posición de texto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latinLnBrk="0">
              <a:lnSpc>
                <a:spcPct val="100000"/>
              </a:lnSpc>
              <a:spcBef>
                <a:spcPts val="600"/>
              </a:spcBef>
              <a:spcAft>
                <a:spcPts val="0"/>
              </a:spcAft>
              <a:buFont typeface="Arial" panose="020B0604020202020204" pitchFamily="34" charset="0"/>
              <a:buChar char="•"/>
              <a:defRPr lang="es-ES" sz="900">
                <a:solidFill>
                  <a:schemeClr val="tx1"/>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añadir texto</a:t>
            </a: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es-ES" sz="1320">
                <a:solidFill>
                  <a:schemeClr val="tx1">
                    <a:tint val="75000"/>
                  </a:schemeClr>
                </a:solidFill>
              </a:defRPr>
            </a:lvl1pPr>
          </a:lstStyle>
          <a:p>
            <a:fld id="{FC7BAE6A-DCF3-43E4-B2A0-33D0CF1225FC}" type="datetimeFigureOut">
              <a:t>14/03/2019</a:t>
            </a:fld>
            <a:endParaRPr lang="es-ES"/>
          </a:p>
        </p:txBody>
      </p:sp>
      <p:sp>
        <p:nvSpPr>
          <p:cNvPr id="5" name="Marcador de posición de pie de pá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es-ES" sz="1320">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es-ES" sz="1320">
                <a:solidFill>
                  <a:schemeClr val="tx1">
                    <a:tint val="75000"/>
                  </a:schemeClr>
                </a:solidFill>
              </a:defRPr>
            </a:lvl1pPr>
          </a:lstStyle>
          <a:p>
            <a:fld id="{9F6761A3-4CAC-4C5F-AC82-8DB08D526BC2}" type="slidenum">
              <a:t>‹Nº›</a:t>
            </a:fld>
            <a:endParaRPr lang="es-ES"/>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lang="es-ES"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es-ES"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lang="es-ES"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lang="es-ES"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lang="es-ES"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lang="es-ES"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9pPr>
    </p:bodyStyle>
    <p:otherStyle>
      <a:defPPr>
        <a:defRPr lang="es-ES"/>
      </a:defPPr>
      <a:lvl1pPr marL="0" algn="l" defTabSz="1005840" rtl="0" eaLnBrk="1" latinLnBrk="0" hangingPunct="1">
        <a:defRPr lang="es-ES" sz="1980" kern="1200">
          <a:solidFill>
            <a:schemeClr val="tx1"/>
          </a:solidFill>
          <a:latin typeface="+mn-lt"/>
          <a:ea typeface="+mn-ea"/>
          <a:cs typeface="+mn-cs"/>
        </a:defRPr>
      </a:lvl1pPr>
      <a:lvl2pPr marL="502920" algn="l" defTabSz="1005840" rtl="0" eaLnBrk="1" latinLnBrk="0" hangingPunct="1">
        <a:defRPr lang="es-ES" sz="1980" kern="1200">
          <a:solidFill>
            <a:schemeClr val="tx1"/>
          </a:solidFill>
          <a:latin typeface="+mn-lt"/>
          <a:ea typeface="+mn-ea"/>
          <a:cs typeface="+mn-cs"/>
        </a:defRPr>
      </a:lvl2pPr>
      <a:lvl3pPr marL="1005840" algn="l" defTabSz="1005840" rtl="0" eaLnBrk="1" latinLnBrk="0" hangingPunct="1">
        <a:defRPr lang="es-ES" sz="1980" kern="1200">
          <a:solidFill>
            <a:schemeClr val="tx1"/>
          </a:solidFill>
          <a:latin typeface="+mn-lt"/>
          <a:ea typeface="+mn-ea"/>
          <a:cs typeface="+mn-cs"/>
        </a:defRPr>
      </a:lvl3pPr>
      <a:lvl4pPr marL="1508760" algn="l" defTabSz="1005840" rtl="0" eaLnBrk="1" latinLnBrk="0" hangingPunct="1">
        <a:defRPr lang="es-ES" sz="1980" kern="1200">
          <a:solidFill>
            <a:schemeClr val="tx1"/>
          </a:solidFill>
          <a:latin typeface="+mn-lt"/>
          <a:ea typeface="+mn-ea"/>
          <a:cs typeface="+mn-cs"/>
        </a:defRPr>
      </a:lvl4pPr>
      <a:lvl5pPr marL="2011680" algn="l" defTabSz="1005840" rtl="0" eaLnBrk="1" latinLnBrk="0" hangingPunct="1">
        <a:defRPr lang="es-ES" sz="1980" kern="1200">
          <a:solidFill>
            <a:schemeClr val="tx1"/>
          </a:solidFill>
          <a:latin typeface="+mn-lt"/>
          <a:ea typeface="+mn-ea"/>
          <a:cs typeface="+mn-cs"/>
        </a:defRPr>
      </a:lvl5pPr>
      <a:lvl6pPr marL="2514600" algn="l" defTabSz="1005840" rtl="0" eaLnBrk="1" latinLnBrk="0" hangingPunct="1">
        <a:defRPr lang="es-ES" sz="1980" kern="1200">
          <a:solidFill>
            <a:schemeClr val="tx1"/>
          </a:solidFill>
          <a:latin typeface="+mn-lt"/>
          <a:ea typeface="+mn-ea"/>
          <a:cs typeface="+mn-cs"/>
        </a:defRPr>
      </a:lvl6pPr>
      <a:lvl7pPr marL="3017520" algn="l" defTabSz="1005840" rtl="0" eaLnBrk="1" latinLnBrk="0" hangingPunct="1">
        <a:defRPr lang="es-ES" sz="1980" kern="1200">
          <a:solidFill>
            <a:schemeClr val="tx1"/>
          </a:solidFill>
          <a:latin typeface="+mn-lt"/>
          <a:ea typeface="+mn-ea"/>
          <a:cs typeface="+mn-cs"/>
        </a:defRPr>
      </a:lvl7pPr>
      <a:lvl8pPr marL="3520440" algn="l" defTabSz="1005840" rtl="0" eaLnBrk="1" latinLnBrk="0" hangingPunct="1">
        <a:defRPr lang="es-ES" sz="1980" kern="1200">
          <a:solidFill>
            <a:schemeClr val="tx1"/>
          </a:solidFill>
          <a:latin typeface="+mn-lt"/>
          <a:ea typeface="+mn-ea"/>
          <a:cs typeface="+mn-cs"/>
        </a:defRPr>
      </a:lvl8pPr>
      <a:lvl9pPr marL="4023360" algn="l" defTabSz="1005840" rtl="0" eaLnBrk="1" latinLnBrk="0" hangingPunct="1">
        <a:defRPr lang="es-ES"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posición de texto 14"/>
          <p:cNvSpPr>
            <a:spLocks noGrp="1"/>
          </p:cNvSpPr>
          <p:nvPr>
            <p:ph type="body" sz="quarter" idx="13"/>
          </p:nvPr>
        </p:nvSpPr>
        <p:spPr/>
        <p:txBody>
          <a:bodyPr/>
          <a:lstStyle/>
          <a:p>
            <a:r>
              <a:rPr lang="es-ES" b="1">
                <a:solidFill>
                  <a:schemeClr val="tx2"/>
                </a:solidFill>
              </a:rPr>
              <a:t>Flights Ulyssea</a:t>
            </a:r>
          </a:p>
        </p:txBody>
      </p:sp>
      <p:sp>
        <p:nvSpPr>
          <p:cNvPr id="16" name="Marcador de posición de texto 15"/>
          <p:cNvSpPr>
            <a:spLocks noGrp="1"/>
          </p:cNvSpPr>
          <p:nvPr>
            <p:ph type="body" sz="quarter" idx="14"/>
          </p:nvPr>
        </p:nvSpPr>
        <p:spPr/>
        <p:txBody>
          <a:bodyPr/>
          <a:lstStyle/>
          <a:p>
            <a:r>
              <a:rPr lang="es-ES" b="1">
                <a:solidFill>
                  <a:schemeClr val="tx2"/>
                </a:solidFill>
              </a:rPr>
              <a:t> Flights Ulyssea</a:t>
            </a:r>
          </a:p>
        </p:txBody>
      </p:sp>
      <p:sp>
        <p:nvSpPr>
          <p:cNvPr id="17" name="Marcador de posición de texto 16"/>
          <p:cNvSpPr>
            <a:spLocks noGrp="1"/>
          </p:cNvSpPr>
          <p:nvPr>
            <p:ph type="body" sz="quarter" idx="15"/>
          </p:nvPr>
        </p:nvSpPr>
        <p:spPr>
          <a:xfrm>
            <a:off x="3857145" y="5399500"/>
            <a:ext cx="2449512" cy="1346569"/>
          </a:xfrm>
        </p:spPr>
        <p:txBody>
          <a:bodyPr/>
          <a:lstStyle/>
          <a:p>
            <a:endParaRPr lang="es-ES" sz="1400"/>
          </a:p>
          <a:p>
            <a:r>
              <a:rPr lang="es-ES" sz="1400">
                <a:solidFill>
                  <a:schemeClr val="tx2"/>
                </a:solidFill>
              </a:rPr>
              <a:t>Dharavandhoo, 06060</a:t>
            </a:r>
          </a:p>
          <a:p>
            <a:endParaRPr lang="es-ES" sz="1400">
              <a:solidFill>
                <a:schemeClr val="tx2"/>
              </a:solidFill>
            </a:endParaRPr>
          </a:p>
          <a:p>
            <a:r>
              <a:rPr lang="es-ES" sz="1400">
                <a:solidFill>
                  <a:schemeClr val="tx2"/>
                </a:solidFill>
              </a:rPr>
              <a:t>968457236</a:t>
            </a:r>
          </a:p>
          <a:p>
            <a:endParaRPr lang="es-ES" sz="1400">
              <a:solidFill>
                <a:schemeClr val="tx2"/>
              </a:solidFill>
            </a:endParaRPr>
          </a:p>
          <a:p>
            <a:r>
              <a:rPr lang="es-ES" sz="1400">
                <a:solidFill>
                  <a:schemeClr val="tx2"/>
                </a:solidFill>
              </a:rPr>
              <a:t>Viajesulyssea@gmail.com</a:t>
            </a:r>
            <a:endParaRPr lang="es-ES" sz="1400"/>
          </a:p>
        </p:txBody>
      </p:sp>
      <p:sp>
        <p:nvSpPr>
          <p:cNvPr id="21" name="Marcador de posición de texto 20"/>
          <p:cNvSpPr>
            <a:spLocks noGrp="1"/>
          </p:cNvSpPr>
          <p:nvPr>
            <p:ph type="body" sz="quarter" idx="19"/>
          </p:nvPr>
        </p:nvSpPr>
        <p:spPr/>
        <p:txBody>
          <a:bodyPr/>
          <a:lstStyle/>
          <a:p>
            <a:r>
              <a:rPr lang="es-ES" sz="1400"/>
              <a:t>Maldives is a dream. A trip to paradise. A unique experience in which rest, relaxation and holidays take on an exceptional dimension.</a:t>
            </a:r>
            <a:endParaRPr lang="es-ES" sz="1400" i="1"/>
          </a:p>
        </p:txBody>
      </p:sp>
      <p:cxnSp>
        <p:nvCxnSpPr>
          <p:cNvPr id="10" name="Conector directo 9"/>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Conector directo 10"/>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4" name="Imagen 4">
            <a:extLst>
              <a:ext uri="{FF2B5EF4-FFF2-40B4-BE49-F238E27FC236}">
                <a16:creationId xmlns:a16="http://schemas.microsoft.com/office/drawing/2014/main" xmlns="" id="{684ADEBC-1F33-9149-A8F3-7EC25E15D870}"/>
              </a:ext>
            </a:extLst>
          </p:cNvPr>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t="2734" b="2734"/>
          <a:stretch/>
        </p:blipFill>
        <p:spPr>
          <a:prstGeom prst="rect">
            <a:avLst/>
          </a:prstGeom>
        </p:spPr>
      </p:pic>
      <p:pic>
        <p:nvPicPr>
          <p:cNvPr id="23" name="Imagen 23">
            <a:extLst>
              <a:ext uri="{FF2B5EF4-FFF2-40B4-BE49-F238E27FC236}">
                <a16:creationId xmlns:a16="http://schemas.microsoft.com/office/drawing/2014/main" xmlns="" id="{F35BBCDD-E491-5744-A5FB-894B020657EE}"/>
              </a:ext>
            </a:extLst>
          </p:cNvPr>
          <p:cNvPicPr>
            <a:picLocks noGrp="1" noChangeAspect="1"/>
          </p:cNvPicPr>
          <p:nvPr>
            <p:ph type="pic" sz="quarter" idx="11"/>
          </p:nvPr>
        </p:nvPicPr>
        <p:blipFill rotWithShape="1">
          <a:blip r:embed="rId4">
            <a:extLst>
              <a:ext uri="{28A0092B-C50C-407E-A947-70E740481C1C}">
                <a14:useLocalDpi xmlns:a14="http://schemas.microsoft.com/office/drawing/2010/main" val="0"/>
              </a:ext>
            </a:extLst>
          </a:blip>
          <a:srcRect t="906" b="906"/>
          <a:stretch/>
        </p:blipFill>
        <p:spPr>
          <a:xfrm>
            <a:off x="3767138" y="731838"/>
            <a:ext cx="2451100" cy="4005262"/>
          </a:xfrm>
          <a:prstGeom prst="rect">
            <a:avLst/>
          </a:prstGeom>
        </p:spPr>
      </p:pic>
      <p:pic>
        <p:nvPicPr>
          <p:cNvPr id="19" name="Imagen 21">
            <a:extLst>
              <a:ext uri="{FF2B5EF4-FFF2-40B4-BE49-F238E27FC236}">
                <a16:creationId xmlns:a16="http://schemas.microsoft.com/office/drawing/2014/main" xmlns="" id="{72AF1EE8-D1C9-6E49-90AA-1FF5BE20091B}"/>
              </a:ext>
            </a:extLst>
          </p:cNvPr>
          <p:cNvPicPr>
            <a:picLocks noGrp="1" noChangeAspect="1"/>
          </p:cNvPicPr>
          <p:nvPr>
            <p:ph type="pic" sz="quarter" idx="12"/>
          </p:nvPr>
        </p:nvPicPr>
        <p:blipFill rotWithShape="1">
          <a:blip r:embed="rId5" cstate="print">
            <a:extLst>
              <a:ext uri="{28A0092B-C50C-407E-A947-70E740481C1C}">
                <a14:useLocalDpi xmlns:a14="http://schemas.microsoft.com/office/drawing/2010/main" val="0"/>
              </a:ext>
            </a:extLst>
          </a:blip>
          <a:srcRect l="3373" r="3373"/>
          <a:stretch/>
        </p:blipFill>
        <p:spPr>
          <a:prstGeom prst="rect">
            <a:avLst/>
          </a:prstGeom>
        </p:spPr>
      </p:pic>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n 13">
            <a:extLst>
              <a:ext uri="{FF2B5EF4-FFF2-40B4-BE49-F238E27FC236}">
                <a16:creationId xmlns:a16="http://schemas.microsoft.com/office/drawing/2014/main" xmlns="" id="{5ABE9A74-9721-F942-8E63-AAD73D53D630}"/>
              </a:ext>
            </a:extLst>
          </p:cNvPr>
          <p:cNvPicPr>
            <a:picLocks noGrp="1" noChangeAspect="1"/>
          </p:cNvPicPr>
          <p:nvPr>
            <p:ph type="pic" sz="quarter" idx="10"/>
          </p:nvPr>
        </p:nvPicPr>
        <p:blipFill rotWithShape="1">
          <a:blip r:embed="rId2" cstate="print">
            <a:extLst>
              <a:ext uri="{28A0092B-C50C-407E-A947-70E740481C1C}">
                <a14:useLocalDpi xmlns:a14="http://schemas.microsoft.com/office/drawing/2010/main" val="0"/>
              </a:ext>
            </a:extLst>
          </a:blip>
          <a:srcRect l="14309" r="14309"/>
          <a:stretch/>
        </p:blipFill>
        <p:spPr>
          <a:prstGeom prst="rect">
            <a:avLst/>
          </a:prstGeom>
        </p:spPr>
      </p:pic>
      <p:sp>
        <p:nvSpPr>
          <p:cNvPr id="4" name="Marcador de texto 3">
            <a:extLst>
              <a:ext uri="{FF2B5EF4-FFF2-40B4-BE49-F238E27FC236}">
                <a16:creationId xmlns:a16="http://schemas.microsoft.com/office/drawing/2014/main" xmlns="" id="{DD0F326D-DDC8-784B-A965-9D999EB7EAAB}"/>
              </a:ext>
            </a:extLst>
          </p:cNvPr>
          <p:cNvSpPr>
            <a:spLocks noGrp="1"/>
          </p:cNvSpPr>
          <p:nvPr>
            <p:ph type="body" sz="quarter" idx="21"/>
          </p:nvPr>
        </p:nvSpPr>
        <p:spPr>
          <a:xfrm>
            <a:off x="4114800" y="981050"/>
            <a:ext cx="1943100" cy="3352800"/>
          </a:xfrm>
        </p:spPr>
        <p:txBody>
          <a:bodyPr/>
          <a:lstStyle/>
          <a:p>
            <a:r>
              <a:rPr lang="es-ES" sz="1800"/>
              <a:t>The perfect clients for our trips are of any type since the enjoyment and the comfort are the perfect ones for the relaxation and enjoyment of all the ages</a:t>
            </a:r>
          </a:p>
        </p:txBody>
      </p:sp>
      <p:pic>
        <p:nvPicPr>
          <p:cNvPr id="15" name="Imagen 15">
            <a:extLst>
              <a:ext uri="{FF2B5EF4-FFF2-40B4-BE49-F238E27FC236}">
                <a16:creationId xmlns:a16="http://schemas.microsoft.com/office/drawing/2014/main" xmlns="" id="{EB709D7B-EF64-5F41-A404-08B5BAC3C2F7}"/>
              </a:ext>
            </a:extLst>
          </p:cNvPr>
          <p:cNvPicPr>
            <a:picLocks noGrp="1" noChangeAspect="1"/>
          </p:cNvPicPr>
          <p:nvPr>
            <p:ph type="pic" sz="quarter" idx="22"/>
          </p:nvPr>
        </p:nvPicPr>
        <p:blipFill rotWithShape="1">
          <a:blip r:embed="rId3" cstate="print">
            <a:extLst>
              <a:ext uri="{28A0092B-C50C-407E-A947-70E740481C1C}">
                <a14:useLocalDpi xmlns:a14="http://schemas.microsoft.com/office/drawing/2010/main" val="0"/>
              </a:ext>
            </a:extLst>
          </a:blip>
          <a:srcRect l="19127" r="19127"/>
          <a:stretch/>
        </p:blipFill>
        <p:spPr>
          <a:prstGeom prst="rect">
            <a:avLst/>
          </a:prstGeom>
        </p:spPr>
      </p:pic>
      <p:sp>
        <p:nvSpPr>
          <p:cNvPr id="7" name="Marcador de texto 6">
            <a:extLst>
              <a:ext uri="{FF2B5EF4-FFF2-40B4-BE49-F238E27FC236}">
                <a16:creationId xmlns:a16="http://schemas.microsoft.com/office/drawing/2014/main" xmlns="" id="{C97221B5-CA90-1742-BCC0-17F948C7E8F7}"/>
              </a:ext>
            </a:extLst>
          </p:cNvPr>
          <p:cNvSpPr>
            <a:spLocks noGrp="1"/>
          </p:cNvSpPr>
          <p:nvPr>
            <p:ph type="body" sz="quarter" idx="26"/>
          </p:nvPr>
        </p:nvSpPr>
        <p:spPr>
          <a:xfrm>
            <a:off x="7235571" y="3635137"/>
            <a:ext cx="2502195" cy="396764"/>
          </a:xfrm>
        </p:spPr>
        <p:txBody>
          <a:bodyPr/>
          <a:lstStyle/>
          <a:p>
            <a:r>
              <a:rPr lang="es-ES" sz="2000">
                <a:solidFill>
                  <a:schemeClr val="tx2"/>
                </a:solidFill>
              </a:rPr>
              <a:t>        </a:t>
            </a:r>
            <a:r>
              <a:rPr lang="es-ES" sz="2400">
                <a:solidFill>
                  <a:schemeClr val="tx2"/>
                </a:solidFill>
              </a:rPr>
              <a:t>Prices</a:t>
            </a:r>
          </a:p>
        </p:txBody>
      </p:sp>
      <p:sp>
        <p:nvSpPr>
          <p:cNvPr id="8" name="Marcador de texto 7">
            <a:extLst>
              <a:ext uri="{FF2B5EF4-FFF2-40B4-BE49-F238E27FC236}">
                <a16:creationId xmlns:a16="http://schemas.microsoft.com/office/drawing/2014/main" xmlns="" id="{CCE74CAA-C87C-AF47-8EC1-ACE2573F0CD2}"/>
              </a:ext>
            </a:extLst>
          </p:cNvPr>
          <p:cNvSpPr>
            <a:spLocks noGrp="1"/>
          </p:cNvSpPr>
          <p:nvPr>
            <p:ph type="body" sz="quarter" idx="28"/>
          </p:nvPr>
        </p:nvSpPr>
        <p:spPr/>
        <p:txBody>
          <a:bodyPr/>
          <a:lstStyle/>
          <a:p>
            <a:r>
              <a:rPr lang="es-ES" sz="2400"/>
              <a:t>      </a:t>
            </a:r>
            <a:r>
              <a:rPr lang="es-ES" sz="2400">
                <a:solidFill>
                  <a:schemeClr val="tx2"/>
                </a:solidFill>
              </a:rPr>
              <a:t>Flights</a:t>
            </a:r>
          </a:p>
        </p:txBody>
      </p:sp>
      <p:sp>
        <p:nvSpPr>
          <p:cNvPr id="9" name="Marcador de texto 8">
            <a:extLst>
              <a:ext uri="{FF2B5EF4-FFF2-40B4-BE49-F238E27FC236}">
                <a16:creationId xmlns:a16="http://schemas.microsoft.com/office/drawing/2014/main" xmlns="" id="{5A4885D3-5E2D-7F49-8652-087D4E08CA87}"/>
              </a:ext>
            </a:extLst>
          </p:cNvPr>
          <p:cNvSpPr>
            <a:spLocks noGrp="1"/>
          </p:cNvSpPr>
          <p:nvPr>
            <p:ph type="body" sz="quarter" idx="31"/>
          </p:nvPr>
        </p:nvSpPr>
        <p:spPr>
          <a:xfrm>
            <a:off x="486537" y="3248910"/>
            <a:ext cx="2450592" cy="3074219"/>
          </a:xfrm>
        </p:spPr>
        <p:txBody>
          <a:bodyPr/>
          <a:lstStyle/>
          <a:p>
            <a:r>
              <a:rPr lang="es-ES" sz="2000"/>
              <a:t>The benefits of our agency are the great comfort, the ease of obtaining your perfect trip at little cost and with a great confirmation speed</a:t>
            </a:r>
          </a:p>
        </p:txBody>
      </p:sp>
      <p:sp>
        <p:nvSpPr>
          <p:cNvPr id="10" name="Marcador de texto 9">
            <a:extLst>
              <a:ext uri="{FF2B5EF4-FFF2-40B4-BE49-F238E27FC236}">
                <a16:creationId xmlns:a16="http://schemas.microsoft.com/office/drawing/2014/main" xmlns="" id="{D2C10A49-2A2B-5B49-90C7-C3E9C65A3095}"/>
              </a:ext>
            </a:extLst>
          </p:cNvPr>
          <p:cNvSpPr>
            <a:spLocks noGrp="1"/>
          </p:cNvSpPr>
          <p:nvPr>
            <p:ph type="body" sz="quarter" idx="33"/>
          </p:nvPr>
        </p:nvSpPr>
        <p:spPr>
          <a:xfrm>
            <a:off x="7235571" y="1190877"/>
            <a:ext cx="2359152" cy="2444259"/>
          </a:xfrm>
        </p:spPr>
        <p:txBody>
          <a:bodyPr/>
          <a:lstStyle/>
          <a:p>
            <a:r>
              <a:rPr lang="es-ES" sz="1600" dirty="0" err="1">
                <a:solidFill>
                  <a:schemeClr val="tx2"/>
                </a:solidFill>
              </a:rPr>
              <a:t>Our</a:t>
            </a:r>
            <a:r>
              <a:rPr lang="es-ES" sz="1600" dirty="0">
                <a:solidFill>
                  <a:schemeClr val="tx2"/>
                </a:solidFill>
              </a:rPr>
              <a:t> </a:t>
            </a:r>
            <a:r>
              <a:rPr lang="es-ES" sz="1600" dirty="0" err="1">
                <a:solidFill>
                  <a:schemeClr val="tx2"/>
                </a:solidFill>
              </a:rPr>
              <a:t>flights</a:t>
            </a:r>
            <a:r>
              <a:rPr lang="es-ES" sz="1600" dirty="0">
                <a:solidFill>
                  <a:schemeClr val="tx2"/>
                </a:solidFill>
              </a:rPr>
              <a:t> are </a:t>
            </a:r>
            <a:r>
              <a:rPr lang="es-ES" sz="1600" dirty="0" err="1">
                <a:solidFill>
                  <a:schemeClr val="tx2"/>
                </a:solidFill>
              </a:rPr>
              <a:t>very</a:t>
            </a:r>
            <a:r>
              <a:rPr lang="es-ES" sz="1600" dirty="0">
                <a:solidFill>
                  <a:schemeClr val="tx2"/>
                </a:solidFill>
              </a:rPr>
              <a:t> </a:t>
            </a:r>
            <a:r>
              <a:rPr lang="es-ES" sz="1600" dirty="0" err="1">
                <a:solidFill>
                  <a:schemeClr val="tx2"/>
                </a:solidFill>
              </a:rPr>
              <a:t>reliable</a:t>
            </a:r>
            <a:r>
              <a:rPr lang="es-ES" sz="1600" dirty="0">
                <a:solidFill>
                  <a:schemeClr val="tx2"/>
                </a:solidFill>
              </a:rPr>
              <a:t> </a:t>
            </a:r>
            <a:r>
              <a:rPr lang="es-ES" sz="1600" dirty="0" err="1">
                <a:solidFill>
                  <a:schemeClr val="tx2"/>
                </a:solidFill>
              </a:rPr>
              <a:t>with</a:t>
            </a:r>
            <a:r>
              <a:rPr lang="es-ES" sz="1600" dirty="0">
                <a:solidFill>
                  <a:schemeClr val="tx2"/>
                </a:solidFill>
              </a:rPr>
              <a:t> </a:t>
            </a:r>
            <a:r>
              <a:rPr lang="es-ES" sz="1600" dirty="0" err="1">
                <a:solidFill>
                  <a:schemeClr val="tx2"/>
                </a:solidFill>
              </a:rPr>
              <a:t>high</a:t>
            </a:r>
            <a:r>
              <a:rPr lang="es-ES" sz="1600" dirty="0">
                <a:solidFill>
                  <a:schemeClr val="tx2"/>
                </a:solidFill>
              </a:rPr>
              <a:t> </a:t>
            </a:r>
            <a:r>
              <a:rPr lang="es-ES" sz="1600" dirty="0" smtClean="0">
                <a:solidFill>
                  <a:schemeClr val="tx2"/>
                </a:solidFill>
              </a:rPr>
              <a:t>confort</a:t>
            </a:r>
            <a:r>
              <a:rPr lang="es-ES" sz="1600" dirty="0" smtClean="0">
                <a:solidFill>
                  <a:schemeClr val="tx2"/>
                </a:solidFill>
              </a:rPr>
              <a:t>.</a:t>
            </a:r>
          </a:p>
          <a:p>
            <a:r>
              <a:rPr lang="es-ES" sz="1600" dirty="0" smtClean="0">
                <a:solidFill>
                  <a:schemeClr val="tx2"/>
                </a:solidFill>
              </a:rPr>
              <a:t>Flight </a:t>
            </a:r>
            <a:r>
              <a:rPr lang="es-ES" sz="1600" dirty="0" err="1" smtClean="0">
                <a:solidFill>
                  <a:schemeClr val="tx2"/>
                </a:solidFill>
              </a:rPr>
              <a:t>departure</a:t>
            </a:r>
            <a:r>
              <a:rPr lang="es-ES" sz="1600" dirty="0" smtClean="0">
                <a:solidFill>
                  <a:schemeClr val="tx2"/>
                </a:solidFill>
              </a:rPr>
              <a:t>: 12:50</a:t>
            </a:r>
          </a:p>
          <a:p>
            <a:pPr marL="0" indent="0">
              <a:buNone/>
            </a:pPr>
            <a:r>
              <a:rPr lang="es-ES" sz="1600" dirty="0" err="1" smtClean="0">
                <a:solidFill>
                  <a:schemeClr val="tx2"/>
                </a:solidFill>
              </a:rPr>
              <a:t>Connection</a:t>
            </a:r>
            <a:r>
              <a:rPr lang="es-ES" sz="1600" dirty="0" smtClean="0">
                <a:solidFill>
                  <a:schemeClr val="tx2"/>
                </a:solidFill>
              </a:rPr>
              <a:t>: </a:t>
            </a:r>
            <a:r>
              <a:rPr lang="es-ES" sz="1600" dirty="0" smtClean="0">
                <a:solidFill>
                  <a:schemeClr val="tx2"/>
                </a:solidFill>
              </a:rPr>
              <a:t>20:15 - 22:30</a:t>
            </a:r>
          </a:p>
          <a:p>
            <a:pPr marL="0" indent="0">
              <a:buNone/>
            </a:pPr>
            <a:r>
              <a:rPr lang="es-ES" sz="1600" dirty="0" err="1">
                <a:solidFill>
                  <a:schemeClr val="tx2"/>
                </a:solidFill>
              </a:rPr>
              <a:t>Y</a:t>
            </a:r>
            <a:r>
              <a:rPr lang="es-ES" sz="1600" dirty="0" err="1" smtClean="0">
                <a:solidFill>
                  <a:schemeClr val="tx2"/>
                </a:solidFill>
              </a:rPr>
              <a:t>ou</a:t>
            </a:r>
            <a:r>
              <a:rPr lang="es-ES" sz="1600" dirty="0" smtClean="0">
                <a:solidFill>
                  <a:schemeClr val="tx2"/>
                </a:solidFill>
              </a:rPr>
              <a:t> </a:t>
            </a:r>
            <a:r>
              <a:rPr lang="es-ES" sz="1600" dirty="0" err="1" smtClean="0">
                <a:solidFill>
                  <a:schemeClr val="tx2"/>
                </a:solidFill>
              </a:rPr>
              <a:t>will</a:t>
            </a:r>
            <a:r>
              <a:rPr lang="es-ES" sz="1600" dirty="0" smtClean="0">
                <a:solidFill>
                  <a:schemeClr val="tx2"/>
                </a:solidFill>
              </a:rPr>
              <a:t> </a:t>
            </a:r>
            <a:r>
              <a:rPr lang="es-ES" sz="1600" dirty="0" err="1" smtClean="0">
                <a:solidFill>
                  <a:schemeClr val="tx2"/>
                </a:solidFill>
              </a:rPr>
              <a:t>reach</a:t>
            </a:r>
            <a:r>
              <a:rPr lang="es-ES" sz="1600" dirty="0" smtClean="0">
                <a:solidFill>
                  <a:schemeClr val="tx2"/>
                </a:solidFill>
              </a:rPr>
              <a:t> </a:t>
            </a:r>
            <a:r>
              <a:rPr lang="es-ES" sz="1600" dirty="0" err="1" smtClean="0">
                <a:solidFill>
                  <a:schemeClr val="tx2"/>
                </a:solidFill>
              </a:rPr>
              <a:t>your</a:t>
            </a:r>
            <a:r>
              <a:rPr lang="es-ES" sz="1600" dirty="0" smtClean="0">
                <a:solidFill>
                  <a:schemeClr val="tx2"/>
                </a:solidFill>
              </a:rPr>
              <a:t> </a:t>
            </a:r>
            <a:r>
              <a:rPr lang="es-ES" sz="1600" dirty="0" err="1" smtClean="0">
                <a:solidFill>
                  <a:schemeClr val="tx2"/>
                </a:solidFill>
              </a:rPr>
              <a:t>destination</a:t>
            </a:r>
            <a:r>
              <a:rPr lang="es-ES" sz="1600" dirty="0" smtClean="0">
                <a:solidFill>
                  <a:schemeClr val="tx2"/>
                </a:solidFill>
              </a:rPr>
              <a:t>  at 9:35</a:t>
            </a:r>
            <a:r>
              <a:rPr lang="es-ES" sz="1600" dirty="0" smtClean="0">
                <a:solidFill>
                  <a:schemeClr val="tx2"/>
                </a:solidFill>
              </a:rPr>
              <a:t>.</a:t>
            </a:r>
            <a:endParaRPr lang="es-ES" sz="1600" dirty="0">
              <a:solidFill>
                <a:schemeClr val="tx2"/>
              </a:solidFill>
            </a:endParaRPr>
          </a:p>
        </p:txBody>
      </p:sp>
      <p:sp>
        <p:nvSpPr>
          <p:cNvPr id="11" name="Marcador de texto 10">
            <a:extLst>
              <a:ext uri="{FF2B5EF4-FFF2-40B4-BE49-F238E27FC236}">
                <a16:creationId xmlns:a16="http://schemas.microsoft.com/office/drawing/2014/main" xmlns="" id="{E748A42C-4AF0-E241-A333-CF78DA056494}"/>
              </a:ext>
            </a:extLst>
          </p:cNvPr>
          <p:cNvSpPr>
            <a:spLocks noGrp="1"/>
          </p:cNvSpPr>
          <p:nvPr>
            <p:ph type="body" sz="quarter" idx="34"/>
          </p:nvPr>
        </p:nvSpPr>
        <p:spPr>
          <a:xfrm>
            <a:off x="7235571" y="4089430"/>
            <a:ext cx="2359152" cy="1393177"/>
          </a:xfrm>
        </p:spPr>
        <p:txBody>
          <a:bodyPr/>
          <a:lstStyle/>
          <a:p>
            <a:r>
              <a:rPr lang="es-ES" sz="1600" dirty="0">
                <a:solidFill>
                  <a:schemeClr val="tx2"/>
                </a:solidFill>
              </a:rPr>
              <a:t>Hotel </a:t>
            </a:r>
            <a:r>
              <a:rPr lang="es-ES" sz="1600" dirty="0">
                <a:solidFill>
                  <a:schemeClr val="accent2">
                    <a:lumMod val="75000"/>
                  </a:schemeClr>
                </a:solidFill>
              </a:rPr>
              <a:t>579</a:t>
            </a:r>
            <a:r>
              <a:rPr lang="es-ES" sz="1600" dirty="0">
                <a:solidFill>
                  <a:schemeClr val="tx2"/>
                </a:solidFill>
              </a:rPr>
              <a:t>£</a:t>
            </a:r>
          </a:p>
          <a:p>
            <a:r>
              <a:rPr lang="es-ES" sz="1600" dirty="0" err="1" smtClean="0">
                <a:solidFill>
                  <a:schemeClr val="tx2"/>
                </a:solidFill>
              </a:rPr>
              <a:t>Return</a:t>
            </a:r>
            <a:r>
              <a:rPr lang="es-ES" sz="1600" dirty="0" smtClean="0">
                <a:solidFill>
                  <a:schemeClr val="tx2"/>
                </a:solidFill>
              </a:rPr>
              <a:t> Flight </a:t>
            </a:r>
            <a:r>
              <a:rPr lang="es-ES" sz="1600" dirty="0" smtClean="0">
                <a:solidFill>
                  <a:schemeClr val="accent2">
                    <a:lumMod val="75000"/>
                  </a:schemeClr>
                </a:solidFill>
              </a:rPr>
              <a:t>548</a:t>
            </a:r>
            <a:r>
              <a:rPr lang="es-ES" sz="1600" dirty="0">
                <a:solidFill>
                  <a:schemeClr val="tx2"/>
                </a:solidFill>
              </a:rPr>
              <a:t>£</a:t>
            </a:r>
          </a:p>
        </p:txBody>
      </p:sp>
      <p:sp>
        <p:nvSpPr>
          <p:cNvPr id="12" name="Marcador de texto 11">
            <a:extLst>
              <a:ext uri="{FF2B5EF4-FFF2-40B4-BE49-F238E27FC236}">
                <a16:creationId xmlns:a16="http://schemas.microsoft.com/office/drawing/2014/main" xmlns="" id="{3EFA9096-16BE-FC4B-B3EC-643311545B11}"/>
              </a:ext>
            </a:extLst>
          </p:cNvPr>
          <p:cNvSpPr>
            <a:spLocks noGrp="1"/>
          </p:cNvSpPr>
          <p:nvPr>
            <p:ph type="body" sz="quarter" idx="35"/>
          </p:nvPr>
        </p:nvSpPr>
        <p:spPr>
          <a:xfrm>
            <a:off x="7307092" y="4896109"/>
            <a:ext cx="2359152" cy="1905104"/>
          </a:xfrm>
        </p:spPr>
        <p:txBody>
          <a:bodyPr/>
          <a:lstStyle/>
          <a:p>
            <a:r>
              <a:rPr lang="es-ES" sz="1600" dirty="0">
                <a:solidFill>
                  <a:schemeClr val="tx2"/>
                </a:solidFill>
              </a:rPr>
              <a:t>Company </a:t>
            </a:r>
            <a:r>
              <a:rPr lang="es-ES" sz="1600" dirty="0">
                <a:solidFill>
                  <a:schemeClr val="accent2">
                    <a:lumMod val="75000"/>
                  </a:schemeClr>
                </a:solidFill>
              </a:rPr>
              <a:t>Aeroflot</a:t>
            </a:r>
          </a:p>
          <a:p>
            <a:r>
              <a:rPr lang="es-ES" sz="1600" dirty="0">
                <a:solidFill>
                  <a:schemeClr val="tx2"/>
                </a:solidFill>
              </a:rPr>
              <a:t>Place </a:t>
            </a:r>
            <a:r>
              <a:rPr lang="es-ES" sz="1600" dirty="0" err="1">
                <a:solidFill>
                  <a:schemeClr val="accent2">
                    <a:lumMod val="75000"/>
                  </a:schemeClr>
                </a:solidFill>
              </a:rPr>
              <a:t>Maldives</a:t>
            </a:r>
            <a:endParaRPr lang="es-ES" sz="1600" dirty="0">
              <a:solidFill>
                <a:schemeClr val="accent2">
                  <a:lumMod val="75000"/>
                </a:schemeClr>
              </a:solidFill>
            </a:endParaRPr>
          </a:p>
          <a:p>
            <a:r>
              <a:rPr lang="es-ES" sz="1600" dirty="0" err="1">
                <a:solidFill>
                  <a:schemeClr val="tx2"/>
                </a:solidFill>
              </a:rPr>
              <a:t>Coordinates</a:t>
            </a:r>
            <a:r>
              <a:rPr lang="es-ES" sz="1600" dirty="0">
                <a:solidFill>
                  <a:schemeClr val="tx2"/>
                </a:solidFill>
              </a:rPr>
              <a:t> </a:t>
            </a:r>
            <a:r>
              <a:rPr lang="es-ES" sz="1600" dirty="0" err="1">
                <a:solidFill>
                  <a:schemeClr val="accent2">
                    <a:lumMod val="75000"/>
                  </a:schemeClr>
                </a:solidFill>
              </a:rPr>
              <a:t>Dharavandhoo</a:t>
            </a:r>
            <a:r>
              <a:rPr lang="es-ES" sz="1600" dirty="0">
                <a:solidFill>
                  <a:schemeClr val="accent2">
                    <a:lumMod val="75000"/>
                  </a:schemeClr>
                </a:solidFill>
              </a:rPr>
              <a:t>, 06060</a:t>
            </a:r>
          </a:p>
        </p:txBody>
      </p:sp>
    </p:spTree>
    <p:extLst>
      <p:ext uri="{BB962C8B-B14F-4D97-AF65-F5344CB8AC3E}">
        <p14:creationId xmlns:p14="http://schemas.microsoft.com/office/powerpoint/2010/main" val="3314530756"/>
      </p:ext>
    </p:extLst>
  </p:cSld>
  <p:clrMapOvr>
    <a:masterClrMapping/>
  </p:clrMapOvr>
</p:sld>
</file>

<file path=ppt/theme/theme1.xml><?xml version="1.0" encoding="utf-8"?>
<a:theme xmlns:a="http://schemas.openxmlformats.org/drawingml/2006/main" name="Folleto de viaje 11x8,5">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RedBlutri.potx" id="{4977B726-3B8F-42AA-A775-DA2013E2240D}" vid="{DC246A5D-CD36-402A-887F-BF1606EB8D32}"/>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DocumentoBibliotecaFormulario</Display>
  <Edit>DocumentoBibliotecaFormulario</Edit>
  <New>DocumentoBibliotecaFormulario</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442E11-7072-4076-89FF-444E132B8904}">
  <ds:schemaRefs>
    <ds:schemaRef ds:uri="http://schemas.microsoft.com/sharepoint/v3/contenttype/forms"/>
  </ds:schemaRefs>
</ds:datastoreItem>
</file>

<file path=customXml/itemProps2.xml><?xml version="1.0" encoding="utf-8"?>
<ds:datastoreItem xmlns:ds="http://schemas.openxmlformats.org/officeDocument/2006/customXml" ds:itemID="{51E3E96A-01FB-48BF-BFE3-D012C9377EA2}">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855C1A-AC47-4549-B0AC-CEFDEB735B56}">
  <ds:schemaRefs>
    <ds:schemaRef ds:uri="http://schemas.microsoft.com/office/2006/metadata/properties"/>
    <ds:schemaRef ds:uri="http://schemas.microsoft.com/office/infopath/2007/PartnerControls"/>
    <ds:schemaRef ds:uri="http://purl.org/dc/dcmitype/"/>
    <ds:schemaRef ds:uri="http://schemas.microsoft.com/office/2006/documentManagement/types"/>
    <ds:schemaRef ds:uri="http://purl.org/dc/elements/1.1/"/>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251</Words>
  <Application>Microsoft Office PowerPoint</Application>
  <PresentationFormat>Personalizado</PresentationFormat>
  <Paragraphs>26</Paragraphs>
  <Slides>2</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vt:i4>
      </vt:variant>
    </vt:vector>
  </HeadingPairs>
  <TitlesOfParts>
    <vt:vector size="5" baseType="lpstr">
      <vt:lpstr>Arial</vt:lpstr>
      <vt:lpstr>Constantia</vt:lpstr>
      <vt:lpstr>Folleto de viaje 11x8,5</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7</cp:revision>
  <dcterms:created xsi:type="dcterms:W3CDTF">2013-07-31T18:38:59Z</dcterms:created>
  <dcterms:modified xsi:type="dcterms:W3CDTF">2019-03-14T17:16:36Z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