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4"/>
  </p:notesMasterIdLst>
  <p:sldIdLst>
    <p:sldId id="256" r:id="rId2"/>
    <p:sldId id="257" r:id="rId3"/>
  </p:sldIdLst>
  <p:sldSz cx="10058400" cy="7772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6" d="100"/>
          <a:sy n="96" d="100"/>
        </p:scale>
        <p:origin x="360" y="72"/>
      </p:cViewPr>
      <p:guideLst>
        <p:guide orient="horz" pos="2448"/>
        <p:guide pos="31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n"/>
          <p:cNvSpPr txBox="1">
            <a:spLocks noGrp="1"/>
          </p:cNvSpPr>
          <p:nvPr>
            <p:ph type="hdr" idx="2"/>
          </p:nvPr>
        </p:nvSpPr>
        <p:spPr>
          <a:xfrm>
            <a:off x="0" y="0"/>
            <a:ext cx="2971800" cy="4587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254" name="Google Shape;254;n"/>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255" name="Google Shape;255;n"/>
          <p:cNvSpPr>
            <a:spLocks noGrp="1" noRot="1" noChangeAspect="1"/>
          </p:cNvSpPr>
          <p:nvPr>
            <p:ph type="sldImg" idx="3"/>
          </p:nvPr>
        </p:nvSpPr>
        <p:spPr>
          <a:xfrm>
            <a:off x="1431925" y="1143000"/>
            <a:ext cx="3994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n"/>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1pPr>
            <a:lvl2pPr marL="914400" marR="0" lvl="1"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2pPr>
            <a:lvl3pPr marL="1371600" marR="0" lvl="2"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3pPr>
            <a:lvl4pPr marL="1828800" marR="0" lvl="3"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4pPr>
            <a:lvl5pPr marL="2286000" marR="0" lvl="4"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5pPr>
            <a:lvl6pPr marL="2743200" marR="0" lvl="5"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6pPr>
            <a:lvl7pPr marL="3200400" marR="0" lvl="6"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7pPr>
            <a:lvl8pPr marL="3657600" marR="0" lvl="7"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8pPr>
            <a:lvl9pPr marL="4114800" marR="0" lvl="8"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9pPr>
          </a:lstStyle>
          <a:p>
            <a:endParaRPr/>
          </a:p>
        </p:txBody>
      </p:sp>
      <p:sp>
        <p:nvSpPr>
          <p:cNvPr id="257" name="Google Shape;257;n"/>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258" name="Google Shape;258;n"/>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onstantia"/>
                <a:ea typeface="Constantia"/>
                <a:cs typeface="Constantia"/>
                <a:sym typeface="Constantia"/>
              </a:rPr>
              <a:t>‹Nº›</a:t>
            </a:fld>
            <a:endParaRPr sz="1200" b="0" i="0" u="none" strike="noStrike" cap="none">
              <a:solidFill>
                <a:schemeClr val="dk1"/>
              </a:solidFill>
              <a:latin typeface="Constantia"/>
              <a:ea typeface="Constantia"/>
              <a:cs typeface="Constantia"/>
              <a:sym typeface="Constantia"/>
            </a:endParaRPr>
          </a:p>
        </p:txBody>
      </p:sp>
    </p:spTree>
    <p:extLst>
      <p:ext uri="{BB962C8B-B14F-4D97-AF65-F5344CB8AC3E}">
        <p14:creationId xmlns:p14="http://schemas.microsoft.com/office/powerpoint/2010/main" val="35353776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notes"/>
          <p:cNvSpPr>
            <a:spLocks noGrp="1" noRot="1" noChangeAspect="1"/>
          </p:cNvSpPr>
          <p:nvPr>
            <p:ph type="sldImg" idx="2"/>
          </p:nvPr>
        </p:nvSpPr>
        <p:spPr>
          <a:xfrm>
            <a:off x="1431925" y="1143000"/>
            <a:ext cx="39941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Para cambiar este folleto, reemplace nuestro contenido de ejemplo por contenido propio. Otra opción, si prefiere empezar desde cero, es presionar el botón Nueva dispositiva de la pestaña Inicio para insertar una página nueva. Ahora escriba el texto e inserte las imágenes en los marcadores de posición vacíos. Si necesita más marcadores para títulos, subtítulos o texto del cuerpo, copie cualquiera de los actuales y arrástrelo donde desee.</a:t>
            </a:r>
            <a:endParaRPr/>
          </a:p>
          <a:p>
            <a:pPr marL="0" lvl="0" indent="0" algn="l" rtl="0">
              <a:spcBef>
                <a:spcPts val="0"/>
              </a:spcBef>
              <a:spcAft>
                <a:spcPts val="0"/>
              </a:spcAft>
              <a:buNone/>
            </a:pPr>
            <a:endParaRPr/>
          </a:p>
          <a:p>
            <a:pPr marL="0" lvl="0" indent="0" algn="l" rtl="0">
              <a:spcBef>
                <a:spcPts val="0"/>
              </a:spcBef>
              <a:spcAft>
                <a:spcPts val="0"/>
              </a:spcAft>
              <a:buNone/>
            </a:pPr>
            <a:r>
              <a:rPr lang="es-ES"/>
              <a:t>¿Se ha fijado en que hemos incluido las marcas por las que debe doblar? Son muy tenues, pero si no quiere que aparezcan en el folleto, selecciónelas y bórrelas antes de imprimir.</a:t>
            </a:r>
            <a:endParaRPr/>
          </a:p>
        </p:txBody>
      </p:sp>
      <p:sp>
        <p:nvSpPr>
          <p:cNvPr id="304" name="Google Shape;304;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a:t>
            </a:fld>
            <a:endParaRPr/>
          </a:p>
        </p:txBody>
      </p:sp>
    </p:spTree>
    <p:extLst>
      <p:ext uri="{BB962C8B-B14F-4D97-AF65-F5344CB8AC3E}">
        <p14:creationId xmlns:p14="http://schemas.microsoft.com/office/powerpoint/2010/main" val="2812188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notes"/>
          <p:cNvSpPr>
            <a:spLocks noGrp="1" noRot="1" noChangeAspect="1"/>
          </p:cNvSpPr>
          <p:nvPr>
            <p:ph type="sldImg" idx="2"/>
          </p:nvPr>
        </p:nvSpPr>
        <p:spPr>
          <a:xfrm>
            <a:off x="1431925" y="1143000"/>
            <a:ext cx="39941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Para cambiar este folleto, reemplace nuestro contenido de ejemplo por contenido propio. Otra opción, si prefiere empezar desde cero, es presionar el botón Nueva dispositiva de la pestaña Inicio para insertar una página nueva. Ahora escriba el texto e inserte las imágenes en los marcadores de posición vacíos. Si necesita más marcadores para títulos, subtítulos o texto del cuerpo, copie cualquiera de los actuales y arrastre el nuevo donde desee.</a:t>
            </a:r>
            <a:endParaRPr/>
          </a:p>
          <a:p>
            <a:pPr marL="0" lvl="0" indent="0" algn="l" rtl="0">
              <a:spcBef>
                <a:spcPts val="0"/>
              </a:spcBef>
              <a:spcAft>
                <a:spcPts val="0"/>
              </a:spcAft>
              <a:buNone/>
            </a:pPr>
            <a:endParaRPr/>
          </a:p>
          <a:p>
            <a:pPr marL="0" lvl="0" indent="0" algn="l" rtl="0">
              <a:spcBef>
                <a:spcPts val="0"/>
              </a:spcBef>
              <a:spcAft>
                <a:spcPts val="0"/>
              </a:spcAft>
              <a:buNone/>
            </a:pPr>
            <a:r>
              <a:rPr lang="es-ES"/>
              <a:t>¿Se ha fijado en que hemos incluido las marcas por las que debe doblar? Son muy tenues, pero si no quiere que aparezcan en el folleto, selecciónelas y bórrelas antes de imprimir.</a:t>
            </a:r>
            <a:endParaRPr/>
          </a:p>
        </p:txBody>
      </p:sp>
      <p:sp>
        <p:nvSpPr>
          <p:cNvPr id="319" name="Google Shape;319;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a:t>
            </a:fld>
            <a:endParaRPr/>
          </a:p>
        </p:txBody>
      </p:sp>
    </p:spTree>
    <p:extLst>
      <p:ext uri="{BB962C8B-B14F-4D97-AF65-F5344CB8AC3E}">
        <p14:creationId xmlns:p14="http://schemas.microsoft.com/office/powerpoint/2010/main" val="1737106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ágina exterior">
  <p:cSld name="Página exterior">
    <p:spTree>
      <p:nvGrpSpPr>
        <p:cNvPr id="1" name="Shape 265"/>
        <p:cNvGrpSpPr/>
        <p:nvPr/>
      </p:nvGrpSpPr>
      <p:grpSpPr>
        <a:xfrm>
          <a:off x="0" y="0"/>
          <a:ext cx="0" cy="0"/>
          <a:chOff x="0" y="0"/>
          <a:chExt cx="0" cy="0"/>
        </a:xfrm>
      </p:grpSpPr>
      <p:sp>
        <p:nvSpPr>
          <p:cNvPr id="266" name="Google Shape;266;p2"/>
          <p:cNvSpPr/>
          <p:nvPr/>
        </p:nvSpPr>
        <p:spPr>
          <a:xfrm>
            <a:off x="457200" y="457200"/>
            <a:ext cx="2359200" cy="183000"/>
          </a:xfrm>
          <a:prstGeom prst="rect">
            <a:avLst/>
          </a:prstGeom>
          <a:solidFill>
            <a:srgbClr val="2785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267" name="Google Shape;267;p2"/>
          <p:cNvSpPr/>
          <p:nvPr/>
        </p:nvSpPr>
        <p:spPr>
          <a:xfrm>
            <a:off x="457200" y="6854395"/>
            <a:ext cx="2359200" cy="457200"/>
          </a:xfrm>
          <a:prstGeom prst="rect">
            <a:avLst/>
          </a:prstGeom>
          <a:solidFill>
            <a:srgbClr val="2785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268" name="Google Shape;268;p2"/>
          <p:cNvSpPr/>
          <p:nvPr/>
        </p:nvSpPr>
        <p:spPr>
          <a:xfrm>
            <a:off x="457200" y="4736592"/>
            <a:ext cx="2359200" cy="20757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269" name="Google Shape;269;p2"/>
          <p:cNvSpPr>
            <a:spLocks noGrp="1"/>
          </p:cNvSpPr>
          <p:nvPr>
            <p:ph type="pic" idx="2"/>
          </p:nvPr>
        </p:nvSpPr>
        <p:spPr>
          <a:xfrm>
            <a:off x="457200" y="685800"/>
            <a:ext cx="2359200" cy="4005000"/>
          </a:xfrm>
          <a:prstGeom prst="rect">
            <a:avLst/>
          </a:prstGeom>
          <a:noFill/>
          <a:ln>
            <a:noFill/>
          </a:ln>
        </p:spPr>
        <p:txBody>
          <a:bodyPr spcFirstLastPara="1" wrap="square" lIns="91425" tIns="1097275" rIns="91425" bIns="45700" anchor="t" anchorCtr="0">
            <a:normAutofit/>
          </a:bodyPr>
          <a:lstStyle>
            <a:lvl1pPr marR="0" lvl="0" algn="ctr" rtl="0">
              <a:lnSpc>
                <a:spcPct val="90000"/>
              </a:lnSpc>
              <a:spcBef>
                <a:spcPts val="1100"/>
              </a:spcBef>
              <a:spcAft>
                <a:spcPts val="0"/>
              </a:spcAft>
              <a:buClr>
                <a:schemeClr val="dk1"/>
              </a:buClr>
              <a:buSzPts val="2000"/>
              <a:buFont typeface="Arial"/>
              <a:buNone/>
              <a:defRPr sz="2000" b="0" i="0" u="none" strike="noStrike" cap="none">
                <a:solidFill>
                  <a:schemeClr val="dk1"/>
                </a:solidFill>
                <a:latin typeface="Constantia"/>
                <a:ea typeface="Constantia"/>
                <a:cs typeface="Constantia"/>
                <a:sym typeface="Constantia"/>
              </a:defRPr>
            </a:lvl1pPr>
            <a:lvl2pPr marR="0" lvl="1" algn="l" rtl="0">
              <a:lnSpc>
                <a:spcPct val="90000"/>
              </a:lnSpc>
              <a:spcBef>
                <a:spcPts val="550"/>
              </a:spcBef>
              <a:spcAft>
                <a:spcPts val="0"/>
              </a:spcAft>
              <a:buClr>
                <a:schemeClr val="dk1"/>
              </a:buClr>
              <a:buSzPts val="1800"/>
              <a:buFont typeface="Arial"/>
              <a:buChar char="•"/>
              <a:defRPr sz="1800" b="0" i="0" u="none" strike="noStrike" cap="none">
                <a:solidFill>
                  <a:schemeClr val="dk1"/>
                </a:solidFill>
                <a:latin typeface="Constantia"/>
                <a:ea typeface="Constantia"/>
                <a:cs typeface="Constantia"/>
                <a:sym typeface="Constantia"/>
              </a:defRPr>
            </a:lvl2pPr>
            <a:lvl3pPr marR="0" lvl="2" algn="l" rtl="0">
              <a:lnSpc>
                <a:spcPct val="90000"/>
              </a:lnSpc>
              <a:spcBef>
                <a:spcPts val="550"/>
              </a:spcBef>
              <a:spcAft>
                <a:spcPts val="0"/>
              </a:spcAft>
              <a:buClr>
                <a:schemeClr val="dk1"/>
              </a:buClr>
              <a:buSzPts val="1600"/>
              <a:buFont typeface="Arial"/>
              <a:buChar char="•"/>
              <a:defRPr sz="1600" b="0" i="0" u="none" strike="noStrike" cap="none">
                <a:solidFill>
                  <a:schemeClr val="dk1"/>
                </a:solidFill>
                <a:latin typeface="Constantia"/>
                <a:ea typeface="Constantia"/>
                <a:cs typeface="Constantia"/>
                <a:sym typeface="Constantia"/>
              </a:defRPr>
            </a:lvl3pPr>
            <a:lvl4pPr marR="0" lvl="3"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Constantia"/>
                <a:ea typeface="Constantia"/>
                <a:cs typeface="Constantia"/>
                <a:sym typeface="Constantia"/>
              </a:defRPr>
            </a:lvl4pPr>
            <a:lvl5pPr marR="0" lvl="4"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Constantia"/>
                <a:ea typeface="Constantia"/>
                <a:cs typeface="Constantia"/>
                <a:sym typeface="Constantia"/>
              </a:defRPr>
            </a:lvl5pPr>
            <a:lvl6pPr marR="0" lvl="5"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6pPr>
            <a:lvl7pPr marR="0" lvl="6"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7pPr>
            <a:lvl8pPr marR="0" lvl="7"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8pPr>
            <a:lvl9pPr marR="0" lvl="8"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9pPr>
          </a:lstStyle>
          <a:p>
            <a:endParaRPr/>
          </a:p>
        </p:txBody>
      </p:sp>
      <p:sp>
        <p:nvSpPr>
          <p:cNvPr id="270" name="Google Shape;270;p2"/>
          <p:cNvSpPr/>
          <p:nvPr/>
        </p:nvSpPr>
        <p:spPr>
          <a:xfrm>
            <a:off x="3758184" y="457200"/>
            <a:ext cx="2450700" cy="183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271" name="Google Shape;271;p2"/>
          <p:cNvSpPr/>
          <p:nvPr/>
        </p:nvSpPr>
        <p:spPr>
          <a:xfrm>
            <a:off x="3758184" y="6854395"/>
            <a:ext cx="2450700" cy="457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272" name="Google Shape;272;p2"/>
          <p:cNvSpPr>
            <a:spLocks noGrp="1"/>
          </p:cNvSpPr>
          <p:nvPr>
            <p:ph type="pic" idx="3"/>
          </p:nvPr>
        </p:nvSpPr>
        <p:spPr>
          <a:xfrm>
            <a:off x="3758184" y="685800"/>
            <a:ext cx="2450700" cy="4005000"/>
          </a:xfrm>
          <a:prstGeom prst="rect">
            <a:avLst/>
          </a:prstGeom>
          <a:noFill/>
          <a:ln>
            <a:noFill/>
          </a:ln>
        </p:spPr>
        <p:txBody>
          <a:bodyPr spcFirstLastPara="1" wrap="square" lIns="91425" tIns="1097275" rIns="91425" bIns="45700" anchor="t" anchorCtr="0">
            <a:normAutofit/>
          </a:bodyPr>
          <a:lstStyle>
            <a:lvl1pPr marR="0" lvl="0" algn="ctr" rtl="0">
              <a:lnSpc>
                <a:spcPct val="90000"/>
              </a:lnSpc>
              <a:spcBef>
                <a:spcPts val="1100"/>
              </a:spcBef>
              <a:spcAft>
                <a:spcPts val="0"/>
              </a:spcAft>
              <a:buClr>
                <a:schemeClr val="dk1"/>
              </a:buClr>
              <a:buSzPts val="2000"/>
              <a:buFont typeface="Arial"/>
              <a:buNone/>
              <a:defRPr sz="2000" b="0" i="0" u="none" strike="noStrike" cap="none">
                <a:solidFill>
                  <a:schemeClr val="dk1"/>
                </a:solidFill>
                <a:latin typeface="Constantia"/>
                <a:ea typeface="Constantia"/>
                <a:cs typeface="Constantia"/>
                <a:sym typeface="Constantia"/>
              </a:defRPr>
            </a:lvl1pPr>
            <a:lvl2pPr marR="0" lvl="1" algn="l" rtl="0">
              <a:lnSpc>
                <a:spcPct val="90000"/>
              </a:lnSpc>
              <a:spcBef>
                <a:spcPts val="550"/>
              </a:spcBef>
              <a:spcAft>
                <a:spcPts val="0"/>
              </a:spcAft>
              <a:buClr>
                <a:schemeClr val="dk1"/>
              </a:buClr>
              <a:buSzPts val="1800"/>
              <a:buFont typeface="Arial"/>
              <a:buChar char="•"/>
              <a:defRPr sz="1800" b="0" i="0" u="none" strike="noStrike" cap="none">
                <a:solidFill>
                  <a:schemeClr val="dk1"/>
                </a:solidFill>
                <a:latin typeface="Constantia"/>
                <a:ea typeface="Constantia"/>
                <a:cs typeface="Constantia"/>
                <a:sym typeface="Constantia"/>
              </a:defRPr>
            </a:lvl2pPr>
            <a:lvl3pPr marR="0" lvl="2" algn="l" rtl="0">
              <a:lnSpc>
                <a:spcPct val="90000"/>
              </a:lnSpc>
              <a:spcBef>
                <a:spcPts val="550"/>
              </a:spcBef>
              <a:spcAft>
                <a:spcPts val="0"/>
              </a:spcAft>
              <a:buClr>
                <a:schemeClr val="dk1"/>
              </a:buClr>
              <a:buSzPts val="1600"/>
              <a:buFont typeface="Arial"/>
              <a:buChar char="•"/>
              <a:defRPr sz="1600" b="0" i="0" u="none" strike="noStrike" cap="none">
                <a:solidFill>
                  <a:schemeClr val="dk1"/>
                </a:solidFill>
                <a:latin typeface="Constantia"/>
                <a:ea typeface="Constantia"/>
                <a:cs typeface="Constantia"/>
                <a:sym typeface="Constantia"/>
              </a:defRPr>
            </a:lvl3pPr>
            <a:lvl4pPr marR="0" lvl="3"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Constantia"/>
                <a:ea typeface="Constantia"/>
                <a:cs typeface="Constantia"/>
                <a:sym typeface="Constantia"/>
              </a:defRPr>
            </a:lvl4pPr>
            <a:lvl5pPr marR="0" lvl="4"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Constantia"/>
                <a:ea typeface="Constantia"/>
                <a:cs typeface="Constantia"/>
                <a:sym typeface="Constantia"/>
              </a:defRPr>
            </a:lvl5pPr>
            <a:lvl6pPr marR="0" lvl="5"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6pPr>
            <a:lvl7pPr marR="0" lvl="6"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7pPr>
            <a:lvl8pPr marR="0" lvl="7"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8pPr>
            <a:lvl9pPr marR="0" lvl="8"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9pPr>
          </a:lstStyle>
          <a:p>
            <a:endParaRPr/>
          </a:p>
        </p:txBody>
      </p:sp>
      <p:sp>
        <p:nvSpPr>
          <p:cNvPr id="273" name="Google Shape;273;p2"/>
          <p:cNvSpPr/>
          <p:nvPr/>
        </p:nvSpPr>
        <p:spPr>
          <a:xfrm>
            <a:off x="7141464" y="457200"/>
            <a:ext cx="2450700" cy="183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274" name="Google Shape;274;p2"/>
          <p:cNvSpPr/>
          <p:nvPr/>
        </p:nvSpPr>
        <p:spPr>
          <a:xfrm>
            <a:off x="7141465" y="6854395"/>
            <a:ext cx="2450700" cy="457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275" name="Google Shape;275;p2"/>
          <p:cNvSpPr>
            <a:spLocks noGrp="1"/>
          </p:cNvSpPr>
          <p:nvPr>
            <p:ph type="pic" idx="4"/>
          </p:nvPr>
        </p:nvSpPr>
        <p:spPr>
          <a:xfrm>
            <a:off x="7141465" y="2084832"/>
            <a:ext cx="2450700" cy="4727400"/>
          </a:xfrm>
          <a:prstGeom prst="rect">
            <a:avLst/>
          </a:prstGeom>
          <a:noFill/>
          <a:ln>
            <a:noFill/>
          </a:ln>
        </p:spPr>
        <p:txBody>
          <a:bodyPr spcFirstLastPara="1" wrap="square" lIns="91425" tIns="1097275" rIns="91425" bIns="45700" anchor="t" anchorCtr="0">
            <a:normAutofit/>
          </a:bodyPr>
          <a:lstStyle>
            <a:lvl1pPr marR="0" lvl="0" algn="ctr" rtl="0">
              <a:lnSpc>
                <a:spcPct val="90000"/>
              </a:lnSpc>
              <a:spcBef>
                <a:spcPts val="1100"/>
              </a:spcBef>
              <a:spcAft>
                <a:spcPts val="0"/>
              </a:spcAft>
              <a:buClr>
                <a:schemeClr val="dk1"/>
              </a:buClr>
              <a:buSzPts val="2000"/>
              <a:buFont typeface="Arial"/>
              <a:buNone/>
              <a:defRPr sz="2000" b="0" i="0" u="none" strike="noStrike" cap="none">
                <a:solidFill>
                  <a:schemeClr val="dk1"/>
                </a:solidFill>
                <a:latin typeface="Constantia"/>
                <a:ea typeface="Constantia"/>
                <a:cs typeface="Constantia"/>
                <a:sym typeface="Constantia"/>
              </a:defRPr>
            </a:lvl1pPr>
            <a:lvl2pPr marR="0" lvl="1" algn="l" rtl="0">
              <a:lnSpc>
                <a:spcPct val="90000"/>
              </a:lnSpc>
              <a:spcBef>
                <a:spcPts val="550"/>
              </a:spcBef>
              <a:spcAft>
                <a:spcPts val="0"/>
              </a:spcAft>
              <a:buClr>
                <a:schemeClr val="dk1"/>
              </a:buClr>
              <a:buSzPts val="1800"/>
              <a:buFont typeface="Arial"/>
              <a:buChar char="•"/>
              <a:defRPr sz="1800" b="0" i="0" u="none" strike="noStrike" cap="none">
                <a:solidFill>
                  <a:schemeClr val="dk1"/>
                </a:solidFill>
                <a:latin typeface="Constantia"/>
                <a:ea typeface="Constantia"/>
                <a:cs typeface="Constantia"/>
                <a:sym typeface="Constantia"/>
              </a:defRPr>
            </a:lvl2pPr>
            <a:lvl3pPr marR="0" lvl="2" algn="l" rtl="0">
              <a:lnSpc>
                <a:spcPct val="90000"/>
              </a:lnSpc>
              <a:spcBef>
                <a:spcPts val="550"/>
              </a:spcBef>
              <a:spcAft>
                <a:spcPts val="0"/>
              </a:spcAft>
              <a:buClr>
                <a:schemeClr val="dk1"/>
              </a:buClr>
              <a:buSzPts val="1600"/>
              <a:buFont typeface="Arial"/>
              <a:buChar char="•"/>
              <a:defRPr sz="1600" b="0" i="0" u="none" strike="noStrike" cap="none">
                <a:solidFill>
                  <a:schemeClr val="dk1"/>
                </a:solidFill>
                <a:latin typeface="Constantia"/>
                <a:ea typeface="Constantia"/>
                <a:cs typeface="Constantia"/>
                <a:sym typeface="Constantia"/>
              </a:defRPr>
            </a:lvl3pPr>
            <a:lvl4pPr marR="0" lvl="3"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Constantia"/>
                <a:ea typeface="Constantia"/>
                <a:cs typeface="Constantia"/>
                <a:sym typeface="Constantia"/>
              </a:defRPr>
            </a:lvl4pPr>
            <a:lvl5pPr marR="0" lvl="4"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Constantia"/>
                <a:ea typeface="Constantia"/>
                <a:cs typeface="Constantia"/>
                <a:sym typeface="Constantia"/>
              </a:defRPr>
            </a:lvl5pPr>
            <a:lvl6pPr marR="0" lvl="5"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6pPr>
            <a:lvl7pPr marR="0" lvl="6"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7pPr>
            <a:lvl8pPr marR="0" lvl="7"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8pPr>
            <a:lvl9pPr marR="0" lvl="8"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9pPr>
          </a:lstStyle>
          <a:p>
            <a:endParaRPr/>
          </a:p>
        </p:txBody>
      </p:sp>
      <p:sp>
        <p:nvSpPr>
          <p:cNvPr id="276" name="Google Shape;276;p2"/>
          <p:cNvSpPr/>
          <p:nvPr/>
        </p:nvSpPr>
        <p:spPr>
          <a:xfrm>
            <a:off x="7141464" y="1901952"/>
            <a:ext cx="2450700" cy="146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277" name="Google Shape;277;p2"/>
          <p:cNvSpPr txBox="1">
            <a:spLocks noGrp="1"/>
          </p:cNvSpPr>
          <p:nvPr>
            <p:ph type="body" idx="1"/>
          </p:nvPr>
        </p:nvSpPr>
        <p:spPr>
          <a:xfrm>
            <a:off x="7142163" y="639763"/>
            <a:ext cx="2449500" cy="1262100"/>
          </a:xfrm>
          <a:prstGeom prst="rect">
            <a:avLst/>
          </a:prstGeom>
          <a:noFill/>
          <a:ln>
            <a:noFill/>
          </a:ln>
        </p:spPr>
        <p:txBody>
          <a:bodyPr spcFirstLastPara="1" wrap="square" lIns="91425" tIns="45700" rIns="91425" bIns="45700" anchor="ctr" anchorCtr="0"/>
          <a:lstStyle>
            <a:lvl1pPr marL="457200" lvl="0" indent="-228600" algn="ctr" rtl="0">
              <a:lnSpc>
                <a:spcPct val="85000"/>
              </a:lnSpc>
              <a:spcBef>
                <a:spcPts val="0"/>
              </a:spcBef>
              <a:spcAft>
                <a:spcPts val="0"/>
              </a:spcAft>
              <a:buClr>
                <a:srgbClr val="595959"/>
              </a:buClr>
              <a:buSzPts val="3600"/>
              <a:buNone/>
              <a:defRPr sz="3600">
                <a:solidFill>
                  <a:srgbClr val="595959"/>
                </a:solidFill>
              </a:defRPr>
            </a:lvl1pPr>
            <a:lvl2pPr marL="914400" lvl="1" indent="-228600" algn="l" rtl="0">
              <a:lnSpc>
                <a:spcPct val="90000"/>
              </a:lnSpc>
              <a:spcBef>
                <a:spcPts val="0"/>
              </a:spcBef>
              <a:spcAft>
                <a:spcPts val="0"/>
              </a:spcAft>
              <a:buClr>
                <a:schemeClr val="dk1"/>
              </a:buClr>
              <a:buSzPts val="3600"/>
              <a:buNone/>
              <a:defRPr sz="3600"/>
            </a:lvl2pPr>
            <a:lvl3pPr marL="1371600" lvl="2" indent="-228600" algn="l" rtl="0">
              <a:lnSpc>
                <a:spcPct val="90000"/>
              </a:lnSpc>
              <a:spcBef>
                <a:spcPts val="0"/>
              </a:spcBef>
              <a:spcAft>
                <a:spcPts val="0"/>
              </a:spcAft>
              <a:buClr>
                <a:schemeClr val="dk1"/>
              </a:buClr>
              <a:buSzPts val="3600"/>
              <a:buNone/>
              <a:defRPr sz="3600"/>
            </a:lvl3pPr>
            <a:lvl4pPr marL="1828800" lvl="3" indent="-228600" algn="l" rtl="0">
              <a:lnSpc>
                <a:spcPct val="90000"/>
              </a:lnSpc>
              <a:spcBef>
                <a:spcPts val="0"/>
              </a:spcBef>
              <a:spcAft>
                <a:spcPts val="0"/>
              </a:spcAft>
              <a:buClr>
                <a:schemeClr val="dk1"/>
              </a:buClr>
              <a:buSzPts val="3600"/>
              <a:buNone/>
              <a:defRPr sz="3600"/>
            </a:lvl4pPr>
            <a:lvl5pPr marL="2286000" lvl="4" indent="-228600" algn="l" rtl="0">
              <a:lnSpc>
                <a:spcPct val="90000"/>
              </a:lnSpc>
              <a:spcBef>
                <a:spcPts val="0"/>
              </a:spcBef>
              <a:spcAft>
                <a:spcPts val="0"/>
              </a:spcAft>
              <a:buClr>
                <a:schemeClr val="dk1"/>
              </a:buClr>
              <a:buSzPts val="3600"/>
              <a:buNone/>
              <a:defRPr sz="3600"/>
            </a:lvl5pPr>
            <a:lvl6pPr marL="2743200" lvl="5" indent="-342900" algn="l" rtl="0">
              <a:lnSpc>
                <a:spcPct val="90000"/>
              </a:lnSpc>
              <a:spcBef>
                <a:spcPts val="550"/>
              </a:spcBef>
              <a:spcAft>
                <a:spcPts val="0"/>
              </a:spcAft>
              <a:buClr>
                <a:schemeClr val="dk1"/>
              </a:buClr>
              <a:buSzPts val="1800"/>
              <a:buChar char="•"/>
              <a:defRPr/>
            </a:lvl6pPr>
            <a:lvl7pPr marL="3200400" lvl="6" indent="-342900" algn="l" rtl="0">
              <a:lnSpc>
                <a:spcPct val="90000"/>
              </a:lnSpc>
              <a:spcBef>
                <a:spcPts val="550"/>
              </a:spcBef>
              <a:spcAft>
                <a:spcPts val="0"/>
              </a:spcAft>
              <a:buClr>
                <a:schemeClr val="dk1"/>
              </a:buClr>
              <a:buSzPts val="1800"/>
              <a:buChar char="•"/>
              <a:defRPr/>
            </a:lvl7pPr>
            <a:lvl8pPr marL="3657600" lvl="7" indent="-342900" algn="l" rtl="0">
              <a:lnSpc>
                <a:spcPct val="90000"/>
              </a:lnSpc>
              <a:spcBef>
                <a:spcPts val="550"/>
              </a:spcBef>
              <a:spcAft>
                <a:spcPts val="0"/>
              </a:spcAft>
              <a:buClr>
                <a:schemeClr val="dk1"/>
              </a:buClr>
              <a:buSzPts val="1800"/>
              <a:buChar char="•"/>
              <a:defRPr/>
            </a:lvl8pPr>
            <a:lvl9pPr marL="4114800" lvl="8" indent="-342900" algn="l" rtl="0">
              <a:lnSpc>
                <a:spcPct val="90000"/>
              </a:lnSpc>
              <a:spcBef>
                <a:spcPts val="550"/>
              </a:spcBef>
              <a:spcAft>
                <a:spcPts val="0"/>
              </a:spcAft>
              <a:buClr>
                <a:schemeClr val="dk1"/>
              </a:buClr>
              <a:buSzPts val="1800"/>
              <a:buChar char="•"/>
              <a:defRPr/>
            </a:lvl9pPr>
          </a:lstStyle>
          <a:p>
            <a:endParaRPr/>
          </a:p>
        </p:txBody>
      </p:sp>
      <p:sp>
        <p:nvSpPr>
          <p:cNvPr id="278" name="Google Shape;278;p2"/>
          <p:cNvSpPr txBox="1">
            <a:spLocks noGrp="1"/>
          </p:cNvSpPr>
          <p:nvPr>
            <p:ph type="body" idx="5"/>
          </p:nvPr>
        </p:nvSpPr>
        <p:spPr>
          <a:xfrm>
            <a:off x="3758184" y="5098071"/>
            <a:ext cx="2449500" cy="367500"/>
          </a:xfrm>
          <a:prstGeom prst="rect">
            <a:avLst/>
          </a:prstGeom>
          <a:noFill/>
          <a:ln>
            <a:noFill/>
          </a:ln>
        </p:spPr>
        <p:txBody>
          <a:bodyPr spcFirstLastPara="1" wrap="square" lIns="91425" tIns="45700" rIns="91425" bIns="45700" anchor="ctr" anchorCtr="0"/>
          <a:lstStyle>
            <a:lvl1pPr marL="457200" lvl="0" indent="-228600" algn="ctr" rtl="0">
              <a:lnSpc>
                <a:spcPct val="85000"/>
              </a:lnSpc>
              <a:spcBef>
                <a:spcPts val="0"/>
              </a:spcBef>
              <a:spcAft>
                <a:spcPts val="0"/>
              </a:spcAft>
              <a:buClr>
                <a:schemeClr val="accent1"/>
              </a:buClr>
              <a:buSzPts val="1600"/>
              <a:buNone/>
              <a:defRPr sz="1600">
                <a:solidFill>
                  <a:schemeClr val="accent1"/>
                </a:solidFill>
              </a:defRPr>
            </a:lvl1pPr>
            <a:lvl2pPr marL="914400" lvl="1" indent="-228600" algn="l" rtl="0">
              <a:lnSpc>
                <a:spcPct val="90000"/>
              </a:lnSpc>
              <a:spcBef>
                <a:spcPts val="0"/>
              </a:spcBef>
              <a:spcAft>
                <a:spcPts val="0"/>
              </a:spcAft>
              <a:buClr>
                <a:schemeClr val="dk1"/>
              </a:buClr>
              <a:buSzPts val="3600"/>
              <a:buNone/>
              <a:defRPr sz="3600"/>
            </a:lvl2pPr>
            <a:lvl3pPr marL="1371600" lvl="2" indent="-228600" algn="l" rtl="0">
              <a:lnSpc>
                <a:spcPct val="90000"/>
              </a:lnSpc>
              <a:spcBef>
                <a:spcPts val="0"/>
              </a:spcBef>
              <a:spcAft>
                <a:spcPts val="0"/>
              </a:spcAft>
              <a:buClr>
                <a:schemeClr val="dk1"/>
              </a:buClr>
              <a:buSzPts val="3600"/>
              <a:buNone/>
              <a:defRPr sz="3600"/>
            </a:lvl3pPr>
            <a:lvl4pPr marL="1828800" lvl="3" indent="-228600" algn="l" rtl="0">
              <a:lnSpc>
                <a:spcPct val="90000"/>
              </a:lnSpc>
              <a:spcBef>
                <a:spcPts val="0"/>
              </a:spcBef>
              <a:spcAft>
                <a:spcPts val="0"/>
              </a:spcAft>
              <a:buClr>
                <a:schemeClr val="dk1"/>
              </a:buClr>
              <a:buSzPts val="3600"/>
              <a:buNone/>
              <a:defRPr sz="3600"/>
            </a:lvl4pPr>
            <a:lvl5pPr marL="2286000" lvl="4" indent="-228600" algn="l" rtl="0">
              <a:lnSpc>
                <a:spcPct val="90000"/>
              </a:lnSpc>
              <a:spcBef>
                <a:spcPts val="0"/>
              </a:spcBef>
              <a:spcAft>
                <a:spcPts val="0"/>
              </a:spcAft>
              <a:buClr>
                <a:schemeClr val="dk1"/>
              </a:buClr>
              <a:buSzPts val="3600"/>
              <a:buNone/>
              <a:defRPr sz="3600"/>
            </a:lvl5pPr>
            <a:lvl6pPr marL="2743200" lvl="5" indent="-342900" algn="l" rtl="0">
              <a:lnSpc>
                <a:spcPct val="90000"/>
              </a:lnSpc>
              <a:spcBef>
                <a:spcPts val="550"/>
              </a:spcBef>
              <a:spcAft>
                <a:spcPts val="0"/>
              </a:spcAft>
              <a:buClr>
                <a:schemeClr val="dk1"/>
              </a:buClr>
              <a:buSzPts val="1800"/>
              <a:buChar char="•"/>
              <a:defRPr/>
            </a:lvl6pPr>
            <a:lvl7pPr marL="3200400" lvl="6" indent="-342900" algn="l" rtl="0">
              <a:lnSpc>
                <a:spcPct val="90000"/>
              </a:lnSpc>
              <a:spcBef>
                <a:spcPts val="550"/>
              </a:spcBef>
              <a:spcAft>
                <a:spcPts val="0"/>
              </a:spcAft>
              <a:buClr>
                <a:schemeClr val="dk1"/>
              </a:buClr>
              <a:buSzPts val="1800"/>
              <a:buChar char="•"/>
              <a:defRPr/>
            </a:lvl7pPr>
            <a:lvl8pPr marL="3657600" lvl="7" indent="-342900" algn="l" rtl="0">
              <a:lnSpc>
                <a:spcPct val="90000"/>
              </a:lnSpc>
              <a:spcBef>
                <a:spcPts val="550"/>
              </a:spcBef>
              <a:spcAft>
                <a:spcPts val="0"/>
              </a:spcAft>
              <a:buClr>
                <a:schemeClr val="dk1"/>
              </a:buClr>
              <a:buSzPts val="1800"/>
              <a:buChar char="•"/>
              <a:defRPr/>
            </a:lvl8pPr>
            <a:lvl9pPr marL="4114800" lvl="8" indent="-342900" algn="l" rtl="0">
              <a:lnSpc>
                <a:spcPct val="90000"/>
              </a:lnSpc>
              <a:spcBef>
                <a:spcPts val="550"/>
              </a:spcBef>
              <a:spcAft>
                <a:spcPts val="0"/>
              </a:spcAft>
              <a:buClr>
                <a:schemeClr val="dk1"/>
              </a:buClr>
              <a:buSzPts val="1800"/>
              <a:buChar char="•"/>
              <a:defRPr/>
            </a:lvl9pPr>
          </a:lstStyle>
          <a:p>
            <a:endParaRPr/>
          </a:p>
        </p:txBody>
      </p:sp>
      <p:sp>
        <p:nvSpPr>
          <p:cNvPr id="279" name="Google Shape;279;p2"/>
          <p:cNvSpPr txBox="1">
            <a:spLocks noGrp="1"/>
          </p:cNvSpPr>
          <p:nvPr>
            <p:ph type="body" idx="6"/>
          </p:nvPr>
        </p:nvSpPr>
        <p:spPr>
          <a:xfrm>
            <a:off x="3758184" y="5465711"/>
            <a:ext cx="2449500" cy="1346700"/>
          </a:xfrm>
          <a:prstGeom prst="rect">
            <a:avLst/>
          </a:prstGeom>
          <a:noFill/>
          <a:ln>
            <a:noFill/>
          </a:ln>
        </p:spPr>
        <p:txBody>
          <a:bodyPr spcFirstLastPara="1" wrap="square" lIns="91425" tIns="45700" rIns="91425" bIns="45700" anchor="t" anchorCtr="0"/>
          <a:lstStyle>
            <a:lvl1pPr marL="457200" lvl="0" indent="-228600" algn="ctr" rtl="0">
              <a:lnSpc>
                <a:spcPct val="100000"/>
              </a:lnSpc>
              <a:spcBef>
                <a:spcPts val="0"/>
              </a:spcBef>
              <a:spcAft>
                <a:spcPts val="0"/>
              </a:spcAft>
              <a:buClr>
                <a:schemeClr val="dk1"/>
              </a:buClr>
              <a:buSzPts val="1100"/>
              <a:buNone/>
              <a:defRPr sz="1100">
                <a:solidFill>
                  <a:schemeClr val="dk1"/>
                </a:solidFill>
              </a:defRPr>
            </a:lvl1pPr>
            <a:lvl2pPr marL="914400" lvl="1" indent="-228600" algn="l" rtl="0">
              <a:lnSpc>
                <a:spcPct val="90000"/>
              </a:lnSpc>
              <a:spcBef>
                <a:spcPts val="0"/>
              </a:spcBef>
              <a:spcAft>
                <a:spcPts val="0"/>
              </a:spcAft>
              <a:buClr>
                <a:schemeClr val="dk1"/>
              </a:buClr>
              <a:buSzPts val="3600"/>
              <a:buNone/>
              <a:defRPr sz="3600"/>
            </a:lvl2pPr>
            <a:lvl3pPr marL="1371600" lvl="2" indent="-228600" algn="l" rtl="0">
              <a:lnSpc>
                <a:spcPct val="90000"/>
              </a:lnSpc>
              <a:spcBef>
                <a:spcPts val="0"/>
              </a:spcBef>
              <a:spcAft>
                <a:spcPts val="0"/>
              </a:spcAft>
              <a:buClr>
                <a:schemeClr val="dk1"/>
              </a:buClr>
              <a:buSzPts val="3600"/>
              <a:buNone/>
              <a:defRPr sz="3600"/>
            </a:lvl3pPr>
            <a:lvl4pPr marL="1828800" lvl="3" indent="-228600" algn="l" rtl="0">
              <a:lnSpc>
                <a:spcPct val="90000"/>
              </a:lnSpc>
              <a:spcBef>
                <a:spcPts val="0"/>
              </a:spcBef>
              <a:spcAft>
                <a:spcPts val="0"/>
              </a:spcAft>
              <a:buClr>
                <a:schemeClr val="dk1"/>
              </a:buClr>
              <a:buSzPts val="3600"/>
              <a:buNone/>
              <a:defRPr sz="3600"/>
            </a:lvl4pPr>
            <a:lvl5pPr marL="2286000" lvl="4" indent="-228600" algn="l" rtl="0">
              <a:lnSpc>
                <a:spcPct val="90000"/>
              </a:lnSpc>
              <a:spcBef>
                <a:spcPts val="0"/>
              </a:spcBef>
              <a:spcAft>
                <a:spcPts val="0"/>
              </a:spcAft>
              <a:buClr>
                <a:schemeClr val="dk1"/>
              </a:buClr>
              <a:buSzPts val="3600"/>
              <a:buNone/>
              <a:defRPr sz="3600"/>
            </a:lvl5pPr>
            <a:lvl6pPr marL="2743200" lvl="5" indent="-342900" algn="l" rtl="0">
              <a:lnSpc>
                <a:spcPct val="90000"/>
              </a:lnSpc>
              <a:spcBef>
                <a:spcPts val="550"/>
              </a:spcBef>
              <a:spcAft>
                <a:spcPts val="0"/>
              </a:spcAft>
              <a:buClr>
                <a:schemeClr val="dk1"/>
              </a:buClr>
              <a:buSzPts val="1800"/>
              <a:buChar char="•"/>
              <a:defRPr/>
            </a:lvl6pPr>
            <a:lvl7pPr marL="3200400" lvl="6" indent="-342900" algn="l" rtl="0">
              <a:lnSpc>
                <a:spcPct val="90000"/>
              </a:lnSpc>
              <a:spcBef>
                <a:spcPts val="550"/>
              </a:spcBef>
              <a:spcAft>
                <a:spcPts val="0"/>
              </a:spcAft>
              <a:buClr>
                <a:schemeClr val="dk1"/>
              </a:buClr>
              <a:buSzPts val="1800"/>
              <a:buChar char="•"/>
              <a:defRPr/>
            </a:lvl7pPr>
            <a:lvl8pPr marL="3657600" lvl="7" indent="-342900" algn="l" rtl="0">
              <a:lnSpc>
                <a:spcPct val="90000"/>
              </a:lnSpc>
              <a:spcBef>
                <a:spcPts val="550"/>
              </a:spcBef>
              <a:spcAft>
                <a:spcPts val="0"/>
              </a:spcAft>
              <a:buClr>
                <a:schemeClr val="dk1"/>
              </a:buClr>
              <a:buSzPts val="1800"/>
              <a:buChar char="•"/>
              <a:defRPr/>
            </a:lvl8pPr>
            <a:lvl9pPr marL="4114800" lvl="8" indent="-342900" algn="l" rtl="0">
              <a:lnSpc>
                <a:spcPct val="90000"/>
              </a:lnSpc>
              <a:spcBef>
                <a:spcPts val="550"/>
              </a:spcBef>
              <a:spcAft>
                <a:spcPts val="0"/>
              </a:spcAft>
              <a:buClr>
                <a:schemeClr val="dk1"/>
              </a:buClr>
              <a:buSzPts val="1800"/>
              <a:buChar char="•"/>
              <a:defRPr/>
            </a:lvl9pPr>
          </a:lstStyle>
          <a:p>
            <a:endParaRPr/>
          </a:p>
        </p:txBody>
      </p:sp>
      <p:sp>
        <p:nvSpPr>
          <p:cNvPr id="280" name="Google Shape;280;p2"/>
          <p:cNvSpPr txBox="1">
            <a:spLocks noGrp="1"/>
          </p:cNvSpPr>
          <p:nvPr>
            <p:ph type="body" idx="7"/>
          </p:nvPr>
        </p:nvSpPr>
        <p:spPr>
          <a:xfrm>
            <a:off x="3758184" y="6854395"/>
            <a:ext cx="2449500" cy="448200"/>
          </a:xfrm>
          <a:prstGeom prst="rect">
            <a:avLst/>
          </a:prstGeom>
          <a:noFill/>
          <a:ln>
            <a:noFill/>
          </a:ln>
        </p:spPr>
        <p:txBody>
          <a:bodyPr spcFirstLastPara="1" wrap="square" lIns="91425" tIns="45700" rIns="91425" bIns="45700" anchor="ctr" anchorCtr="0"/>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l" rtl="0">
              <a:lnSpc>
                <a:spcPct val="90000"/>
              </a:lnSpc>
              <a:spcBef>
                <a:spcPts val="0"/>
              </a:spcBef>
              <a:spcAft>
                <a:spcPts val="0"/>
              </a:spcAft>
              <a:buClr>
                <a:schemeClr val="dk1"/>
              </a:buClr>
              <a:buSzPts val="3600"/>
              <a:buNone/>
              <a:defRPr sz="3600"/>
            </a:lvl2pPr>
            <a:lvl3pPr marL="1371600" lvl="2" indent="-228600" algn="l" rtl="0">
              <a:lnSpc>
                <a:spcPct val="90000"/>
              </a:lnSpc>
              <a:spcBef>
                <a:spcPts val="0"/>
              </a:spcBef>
              <a:spcAft>
                <a:spcPts val="0"/>
              </a:spcAft>
              <a:buClr>
                <a:schemeClr val="dk1"/>
              </a:buClr>
              <a:buSzPts val="3600"/>
              <a:buNone/>
              <a:defRPr sz="3600"/>
            </a:lvl3pPr>
            <a:lvl4pPr marL="1828800" lvl="3" indent="-228600" algn="l" rtl="0">
              <a:lnSpc>
                <a:spcPct val="90000"/>
              </a:lnSpc>
              <a:spcBef>
                <a:spcPts val="0"/>
              </a:spcBef>
              <a:spcAft>
                <a:spcPts val="0"/>
              </a:spcAft>
              <a:buClr>
                <a:schemeClr val="dk1"/>
              </a:buClr>
              <a:buSzPts val="3600"/>
              <a:buNone/>
              <a:defRPr sz="3600"/>
            </a:lvl4pPr>
            <a:lvl5pPr marL="2286000" lvl="4" indent="-228600" algn="l" rtl="0">
              <a:lnSpc>
                <a:spcPct val="90000"/>
              </a:lnSpc>
              <a:spcBef>
                <a:spcPts val="0"/>
              </a:spcBef>
              <a:spcAft>
                <a:spcPts val="0"/>
              </a:spcAft>
              <a:buClr>
                <a:schemeClr val="dk1"/>
              </a:buClr>
              <a:buSzPts val="3600"/>
              <a:buNone/>
              <a:defRPr sz="3600"/>
            </a:lvl5pPr>
            <a:lvl6pPr marL="2743200" lvl="5" indent="-342900" algn="l" rtl="0">
              <a:lnSpc>
                <a:spcPct val="90000"/>
              </a:lnSpc>
              <a:spcBef>
                <a:spcPts val="550"/>
              </a:spcBef>
              <a:spcAft>
                <a:spcPts val="0"/>
              </a:spcAft>
              <a:buClr>
                <a:schemeClr val="dk1"/>
              </a:buClr>
              <a:buSzPts val="1800"/>
              <a:buChar char="•"/>
              <a:defRPr/>
            </a:lvl6pPr>
            <a:lvl7pPr marL="3200400" lvl="6" indent="-342900" algn="l" rtl="0">
              <a:lnSpc>
                <a:spcPct val="90000"/>
              </a:lnSpc>
              <a:spcBef>
                <a:spcPts val="550"/>
              </a:spcBef>
              <a:spcAft>
                <a:spcPts val="0"/>
              </a:spcAft>
              <a:buClr>
                <a:schemeClr val="dk1"/>
              </a:buClr>
              <a:buSzPts val="1800"/>
              <a:buChar char="•"/>
              <a:defRPr/>
            </a:lvl7pPr>
            <a:lvl8pPr marL="3657600" lvl="7" indent="-342900" algn="l" rtl="0">
              <a:lnSpc>
                <a:spcPct val="90000"/>
              </a:lnSpc>
              <a:spcBef>
                <a:spcPts val="550"/>
              </a:spcBef>
              <a:spcAft>
                <a:spcPts val="0"/>
              </a:spcAft>
              <a:buClr>
                <a:schemeClr val="dk1"/>
              </a:buClr>
              <a:buSzPts val="1800"/>
              <a:buChar char="•"/>
              <a:defRPr/>
            </a:lvl8pPr>
            <a:lvl9pPr marL="4114800" lvl="8" indent="-342900" algn="l" rtl="0">
              <a:lnSpc>
                <a:spcPct val="90000"/>
              </a:lnSpc>
              <a:spcBef>
                <a:spcPts val="550"/>
              </a:spcBef>
              <a:spcAft>
                <a:spcPts val="0"/>
              </a:spcAft>
              <a:buClr>
                <a:schemeClr val="dk1"/>
              </a:buClr>
              <a:buSzPts val="1800"/>
              <a:buChar char="•"/>
              <a:defRPr/>
            </a:lvl9pPr>
          </a:lstStyle>
          <a:p>
            <a:endParaRPr/>
          </a:p>
        </p:txBody>
      </p:sp>
      <p:sp>
        <p:nvSpPr>
          <p:cNvPr id="281" name="Google Shape;281;p2"/>
          <p:cNvSpPr txBox="1">
            <a:spLocks noGrp="1"/>
          </p:cNvSpPr>
          <p:nvPr>
            <p:ph type="body" idx="8"/>
          </p:nvPr>
        </p:nvSpPr>
        <p:spPr>
          <a:xfrm>
            <a:off x="457200" y="4736592"/>
            <a:ext cx="2359200" cy="2075700"/>
          </a:xfrm>
          <a:prstGeom prst="rect">
            <a:avLst/>
          </a:prstGeom>
          <a:noFill/>
          <a:ln>
            <a:noFill/>
          </a:ln>
        </p:spPr>
        <p:txBody>
          <a:bodyPr spcFirstLastPara="1" wrap="square" lIns="182875" tIns="45700" rIns="182875" bIns="45700" anchor="ctr" anchorCtr="0"/>
          <a:lstStyle>
            <a:lvl1pPr marL="457200" lvl="0" indent="-228600" algn="l" rtl="0">
              <a:lnSpc>
                <a:spcPct val="130000"/>
              </a:lnSpc>
              <a:spcBef>
                <a:spcPts val="0"/>
              </a:spcBef>
              <a:spcAft>
                <a:spcPts val="0"/>
              </a:spcAft>
              <a:buClr>
                <a:schemeClr val="lt1"/>
              </a:buClr>
              <a:buSzPts val="1100"/>
              <a:buNone/>
              <a:defRPr sz="1100">
                <a:solidFill>
                  <a:schemeClr val="lt1"/>
                </a:solidFill>
              </a:defRPr>
            </a:lvl1pPr>
            <a:lvl2pPr marL="914400" lvl="1" indent="-228600" algn="l" rtl="0">
              <a:lnSpc>
                <a:spcPct val="90000"/>
              </a:lnSpc>
              <a:spcBef>
                <a:spcPts val="0"/>
              </a:spcBef>
              <a:spcAft>
                <a:spcPts val="0"/>
              </a:spcAft>
              <a:buClr>
                <a:schemeClr val="dk1"/>
              </a:buClr>
              <a:buSzPts val="3600"/>
              <a:buNone/>
              <a:defRPr sz="3600"/>
            </a:lvl2pPr>
            <a:lvl3pPr marL="1371600" lvl="2" indent="-228600" algn="l" rtl="0">
              <a:lnSpc>
                <a:spcPct val="90000"/>
              </a:lnSpc>
              <a:spcBef>
                <a:spcPts val="0"/>
              </a:spcBef>
              <a:spcAft>
                <a:spcPts val="0"/>
              </a:spcAft>
              <a:buClr>
                <a:schemeClr val="dk1"/>
              </a:buClr>
              <a:buSzPts val="3600"/>
              <a:buNone/>
              <a:defRPr sz="3600"/>
            </a:lvl3pPr>
            <a:lvl4pPr marL="1828800" lvl="3" indent="-228600" algn="l" rtl="0">
              <a:lnSpc>
                <a:spcPct val="90000"/>
              </a:lnSpc>
              <a:spcBef>
                <a:spcPts val="0"/>
              </a:spcBef>
              <a:spcAft>
                <a:spcPts val="0"/>
              </a:spcAft>
              <a:buClr>
                <a:schemeClr val="dk1"/>
              </a:buClr>
              <a:buSzPts val="3600"/>
              <a:buNone/>
              <a:defRPr sz="3600"/>
            </a:lvl4pPr>
            <a:lvl5pPr marL="2286000" lvl="4" indent="-228600" algn="l" rtl="0">
              <a:lnSpc>
                <a:spcPct val="90000"/>
              </a:lnSpc>
              <a:spcBef>
                <a:spcPts val="0"/>
              </a:spcBef>
              <a:spcAft>
                <a:spcPts val="0"/>
              </a:spcAft>
              <a:buClr>
                <a:schemeClr val="dk1"/>
              </a:buClr>
              <a:buSzPts val="3600"/>
              <a:buNone/>
              <a:defRPr sz="3600"/>
            </a:lvl5pPr>
            <a:lvl6pPr marL="2743200" lvl="5" indent="-342900" algn="l" rtl="0">
              <a:lnSpc>
                <a:spcPct val="90000"/>
              </a:lnSpc>
              <a:spcBef>
                <a:spcPts val="550"/>
              </a:spcBef>
              <a:spcAft>
                <a:spcPts val="0"/>
              </a:spcAft>
              <a:buClr>
                <a:schemeClr val="dk1"/>
              </a:buClr>
              <a:buSzPts val="1800"/>
              <a:buChar char="•"/>
              <a:defRPr/>
            </a:lvl6pPr>
            <a:lvl7pPr marL="3200400" lvl="6" indent="-342900" algn="l" rtl="0">
              <a:lnSpc>
                <a:spcPct val="90000"/>
              </a:lnSpc>
              <a:spcBef>
                <a:spcPts val="550"/>
              </a:spcBef>
              <a:spcAft>
                <a:spcPts val="0"/>
              </a:spcAft>
              <a:buClr>
                <a:schemeClr val="dk1"/>
              </a:buClr>
              <a:buSzPts val="1800"/>
              <a:buChar char="•"/>
              <a:defRPr/>
            </a:lvl7pPr>
            <a:lvl8pPr marL="3657600" lvl="7" indent="-342900" algn="l" rtl="0">
              <a:lnSpc>
                <a:spcPct val="90000"/>
              </a:lnSpc>
              <a:spcBef>
                <a:spcPts val="550"/>
              </a:spcBef>
              <a:spcAft>
                <a:spcPts val="0"/>
              </a:spcAft>
              <a:buClr>
                <a:schemeClr val="dk1"/>
              </a:buClr>
              <a:buSzPts val="1800"/>
              <a:buChar char="•"/>
              <a:defRPr/>
            </a:lvl8pPr>
            <a:lvl9pPr marL="4114800" lvl="8" indent="-342900" algn="l" rtl="0">
              <a:lnSpc>
                <a:spcPct val="90000"/>
              </a:lnSpc>
              <a:spcBef>
                <a:spcPts val="55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ágina interior">
  <p:cSld name="Página interior">
    <p:spTree>
      <p:nvGrpSpPr>
        <p:cNvPr id="1" name="Shape 282"/>
        <p:cNvGrpSpPr/>
        <p:nvPr/>
      </p:nvGrpSpPr>
      <p:grpSpPr>
        <a:xfrm>
          <a:off x="0" y="0"/>
          <a:ext cx="0" cy="0"/>
          <a:chOff x="0" y="0"/>
          <a:chExt cx="0" cy="0"/>
        </a:xfrm>
      </p:grpSpPr>
      <p:sp>
        <p:nvSpPr>
          <p:cNvPr id="283" name="Google Shape;283;p3"/>
          <p:cNvSpPr/>
          <p:nvPr/>
        </p:nvSpPr>
        <p:spPr>
          <a:xfrm>
            <a:off x="3849624" y="685800"/>
            <a:ext cx="2450700" cy="3950400"/>
          </a:xfrm>
          <a:prstGeom prst="rect">
            <a:avLst/>
          </a:prstGeom>
          <a:solidFill>
            <a:srgbClr val="FCF3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284" name="Google Shape;284;p3"/>
          <p:cNvSpPr/>
          <p:nvPr/>
        </p:nvSpPr>
        <p:spPr>
          <a:xfrm>
            <a:off x="457200" y="457200"/>
            <a:ext cx="2450700" cy="183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285" name="Google Shape;285;p3"/>
          <p:cNvSpPr/>
          <p:nvPr/>
        </p:nvSpPr>
        <p:spPr>
          <a:xfrm>
            <a:off x="457200" y="6854395"/>
            <a:ext cx="2450700" cy="457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286" name="Google Shape;286;p3"/>
          <p:cNvSpPr>
            <a:spLocks noGrp="1"/>
          </p:cNvSpPr>
          <p:nvPr>
            <p:ph type="pic" idx="2"/>
          </p:nvPr>
        </p:nvSpPr>
        <p:spPr>
          <a:xfrm>
            <a:off x="457200" y="685800"/>
            <a:ext cx="2450700" cy="2277000"/>
          </a:xfrm>
          <a:prstGeom prst="rect">
            <a:avLst/>
          </a:prstGeom>
          <a:noFill/>
          <a:ln>
            <a:noFill/>
          </a:ln>
        </p:spPr>
        <p:txBody>
          <a:bodyPr spcFirstLastPara="1" wrap="square" lIns="91425" tIns="457200" rIns="91425" bIns="45700" anchor="t" anchorCtr="0">
            <a:normAutofit/>
          </a:bodyPr>
          <a:lstStyle>
            <a:lvl1pPr marR="0" lvl="0" algn="ctr" rtl="0">
              <a:lnSpc>
                <a:spcPct val="90000"/>
              </a:lnSpc>
              <a:spcBef>
                <a:spcPts val="1100"/>
              </a:spcBef>
              <a:spcAft>
                <a:spcPts val="0"/>
              </a:spcAft>
              <a:buClr>
                <a:schemeClr val="dk1"/>
              </a:buClr>
              <a:buSzPts val="2000"/>
              <a:buFont typeface="Arial"/>
              <a:buNone/>
              <a:defRPr sz="2000" b="0" i="0" u="none" strike="noStrike" cap="none">
                <a:solidFill>
                  <a:schemeClr val="dk1"/>
                </a:solidFill>
                <a:latin typeface="Constantia"/>
                <a:ea typeface="Constantia"/>
                <a:cs typeface="Constantia"/>
                <a:sym typeface="Constantia"/>
              </a:defRPr>
            </a:lvl1pPr>
            <a:lvl2pPr marR="0" lvl="1" algn="l" rtl="0">
              <a:lnSpc>
                <a:spcPct val="90000"/>
              </a:lnSpc>
              <a:spcBef>
                <a:spcPts val="550"/>
              </a:spcBef>
              <a:spcAft>
                <a:spcPts val="0"/>
              </a:spcAft>
              <a:buClr>
                <a:schemeClr val="dk1"/>
              </a:buClr>
              <a:buSzPts val="1800"/>
              <a:buFont typeface="Arial"/>
              <a:buChar char="•"/>
              <a:defRPr sz="1800" b="0" i="0" u="none" strike="noStrike" cap="none">
                <a:solidFill>
                  <a:schemeClr val="dk1"/>
                </a:solidFill>
                <a:latin typeface="Constantia"/>
                <a:ea typeface="Constantia"/>
                <a:cs typeface="Constantia"/>
                <a:sym typeface="Constantia"/>
              </a:defRPr>
            </a:lvl2pPr>
            <a:lvl3pPr marR="0" lvl="2" algn="l" rtl="0">
              <a:lnSpc>
                <a:spcPct val="90000"/>
              </a:lnSpc>
              <a:spcBef>
                <a:spcPts val="550"/>
              </a:spcBef>
              <a:spcAft>
                <a:spcPts val="0"/>
              </a:spcAft>
              <a:buClr>
                <a:schemeClr val="dk1"/>
              </a:buClr>
              <a:buSzPts val="1600"/>
              <a:buFont typeface="Arial"/>
              <a:buChar char="•"/>
              <a:defRPr sz="1600" b="0" i="0" u="none" strike="noStrike" cap="none">
                <a:solidFill>
                  <a:schemeClr val="dk1"/>
                </a:solidFill>
                <a:latin typeface="Constantia"/>
                <a:ea typeface="Constantia"/>
                <a:cs typeface="Constantia"/>
                <a:sym typeface="Constantia"/>
              </a:defRPr>
            </a:lvl3pPr>
            <a:lvl4pPr marR="0" lvl="3"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Constantia"/>
                <a:ea typeface="Constantia"/>
                <a:cs typeface="Constantia"/>
                <a:sym typeface="Constantia"/>
              </a:defRPr>
            </a:lvl4pPr>
            <a:lvl5pPr marR="0" lvl="4"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Constantia"/>
                <a:ea typeface="Constantia"/>
                <a:cs typeface="Constantia"/>
                <a:sym typeface="Constantia"/>
              </a:defRPr>
            </a:lvl5pPr>
            <a:lvl6pPr marR="0" lvl="5"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6pPr>
            <a:lvl7pPr marR="0" lvl="6"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7pPr>
            <a:lvl8pPr marR="0" lvl="7"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8pPr>
            <a:lvl9pPr marR="0" lvl="8"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9pPr>
          </a:lstStyle>
          <a:p>
            <a:endParaRPr/>
          </a:p>
        </p:txBody>
      </p:sp>
      <p:sp>
        <p:nvSpPr>
          <p:cNvPr id="287" name="Google Shape;287;p3"/>
          <p:cNvSpPr/>
          <p:nvPr/>
        </p:nvSpPr>
        <p:spPr>
          <a:xfrm>
            <a:off x="3849624" y="457200"/>
            <a:ext cx="2450700" cy="183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288" name="Google Shape;288;p3"/>
          <p:cNvSpPr/>
          <p:nvPr/>
        </p:nvSpPr>
        <p:spPr>
          <a:xfrm>
            <a:off x="3849624" y="6854395"/>
            <a:ext cx="2450700" cy="457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289" name="Google Shape;289;p3"/>
          <p:cNvSpPr/>
          <p:nvPr/>
        </p:nvSpPr>
        <p:spPr>
          <a:xfrm>
            <a:off x="7232904" y="457200"/>
            <a:ext cx="2359200" cy="183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290" name="Google Shape;290;p3"/>
          <p:cNvSpPr/>
          <p:nvPr/>
        </p:nvSpPr>
        <p:spPr>
          <a:xfrm>
            <a:off x="7232904" y="6854395"/>
            <a:ext cx="2359200" cy="457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291" name="Google Shape;291;p3"/>
          <p:cNvSpPr txBox="1">
            <a:spLocks noGrp="1"/>
          </p:cNvSpPr>
          <p:nvPr>
            <p:ph type="body" idx="1"/>
          </p:nvPr>
        </p:nvSpPr>
        <p:spPr>
          <a:xfrm>
            <a:off x="457200" y="3004771"/>
            <a:ext cx="2450700" cy="662400"/>
          </a:xfrm>
          <a:prstGeom prst="rect">
            <a:avLst/>
          </a:prstGeom>
          <a:noFill/>
          <a:ln>
            <a:noFill/>
          </a:ln>
        </p:spPr>
        <p:txBody>
          <a:bodyPr spcFirstLastPara="1" wrap="square" lIns="91425" tIns="45700" rIns="91425" bIns="0" anchor="b" anchorCtr="0"/>
          <a:lstStyle>
            <a:lvl1pPr marL="457200" lvl="0" indent="-228600" algn="l" rtl="0">
              <a:lnSpc>
                <a:spcPct val="114000"/>
              </a:lnSpc>
              <a:spcBef>
                <a:spcPts val="800"/>
              </a:spcBef>
              <a:spcAft>
                <a:spcPts val="0"/>
              </a:spcAft>
              <a:buClr>
                <a:schemeClr val="accent1"/>
              </a:buClr>
              <a:buSzPts val="2000"/>
              <a:buNone/>
              <a:defRPr sz="2000">
                <a:solidFill>
                  <a:schemeClr val="accent1"/>
                </a:solidFill>
              </a:defRPr>
            </a:lvl1pPr>
            <a:lvl2pPr marL="914400" lvl="1" indent="-228600" algn="l" rtl="0">
              <a:lnSpc>
                <a:spcPct val="90000"/>
              </a:lnSpc>
              <a:spcBef>
                <a:spcPts val="0"/>
              </a:spcBef>
              <a:spcAft>
                <a:spcPts val="0"/>
              </a:spcAft>
              <a:buClr>
                <a:schemeClr val="dk1"/>
              </a:buClr>
              <a:buSzPts val="3600"/>
              <a:buNone/>
              <a:defRPr sz="3600"/>
            </a:lvl2pPr>
            <a:lvl3pPr marL="1371600" lvl="2" indent="-228600" algn="l" rtl="0">
              <a:lnSpc>
                <a:spcPct val="90000"/>
              </a:lnSpc>
              <a:spcBef>
                <a:spcPts val="0"/>
              </a:spcBef>
              <a:spcAft>
                <a:spcPts val="0"/>
              </a:spcAft>
              <a:buClr>
                <a:schemeClr val="dk1"/>
              </a:buClr>
              <a:buSzPts val="3600"/>
              <a:buNone/>
              <a:defRPr sz="3600"/>
            </a:lvl3pPr>
            <a:lvl4pPr marL="1828800" lvl="3" indent="-228600" algn="l" rtl="0">
              <a:lnSpc>
                <a:spcPct val="90000"/>
              </a:lnSpc>
              <a:spcBef>
                <a:spcPts val="0"/>
              </a:spcBef>
              <a:spcAft>
                <a:spcPts val="0"/>
              </a:spcAft>
              <a:buClr>
                <a:schemeClr val="dk1"/>
              </a:buClr>
              <a:buSzPts val="3600"/>
              <a:buNone/>
              <a:defRPr sz="3600"/>
            </a:lvl4pPr>
            <a:lvl5pPr marL="2286000" lvl="4" indent="-228600" algn="l" rtl="0">
              <a:lnSpc>
                <a:spcPct val="90000"/>
              </a:lnSpc>
              <a:spcBef>
                <a:spcPts val="0"/>
              </a:spcBef>
              <a:spcAft>
                <a:spcPts val="0"/>
              </a:spcAft>
              <a:buClr>
                <a:schemeClr val="dk1"/>
              </a:buClr>
              <a:buSzPts val="3600"/>
              <a:buNone/>
              <a:defRPr sz="3600"/>
            </a:lvl5pPr>
            <a:lvl6pPr marL="2743200" lvl="5" indent="-342900" algn="l" rtl="0">
              <a:lnSpc>
                <a:spcPct val="90000"/>
              </a:lnSpc>
              <a:spcBef>
                <a:spcPts val="550"/>
              </a:spcBef>
              <a:spcAft>
                <a:spcPts val="0"/>
              </a:spcAft>
              <a:buClr>
                <a:schemeClr val="dk1"/>
              </a:buClr>
              <a:buSzPts val="1800"/>
              <a:buChar char="•"/>
              <a:defRPr/>
            </a:lvl6pPr>
            <a:lvl7pPr marL="3200400" lvl="6" indent="-342900" algn="l" rtl="0">
              <a:lnSpc>
                <a:spcPct val="90000"/>
              </a:lnSpc>
              <a:spcBef>
                <a:spcPts val="550"/>
              </a:spcBef>
              <a:spcAft>
                <a:spcPts val="0"/>
              </a:spcAft>
              <a:buClr>
                <a:schemeClr val="dk1"/>
              </a:buClr>
              <a:buSzPts val="1800"/>
              <a:buChar char="•"/>
              <a:defRPr/>
            </a:lvl7pPr>
            <a:lvl8pPr marL="3657600" lvl="7" indent="-342900" algn="l" rtl="0">
              <a:lnSpc>
                <a:spcPct val="90000"/>
              </a:lnSpc>
              <a:spcBef>
                <a:spcPts val="550"/>
              </a:spcBef>
              <a:spcAft>
                <a:spcPts val="0"/>
              </a:spcAft>
              <a:buClr>
                <a:schemeClr val="dk1"/>
              </a:buClr>
              <a:buSzPts val="1800"/>
              <a:buChar char="•"/>
              <a:defRPr/>
            </a:lvl8pPr>
            <a:lvl9pPr marL="4114800" lvl="8" indent="-342900" algn="l" rtl="0">
              <a:lnSpc>
                <a:spcPct val="90000"/>
              </a:lnSpc>
              <a:spcBef>
                <a:spcPts val="550"/>
              </a:spcBef>
              <a:spcAft>
                <a:spcPts val="0"/>
              </a:spcAft>
              <a:buClr>
                <a:schemeClr val="dk1"/>
              </a:buClr>
              <a:buSzPts val="1800"/>
              <a:buChar char="•"/>
              <a:defRPr/>
            </a:lvl9pPr>
          </a:lstStyle>
          <a:p>
            <a:endParaRPr/>
          </a:p>
        </p:txBody>
      </p:sp>
      <p:sp>
        <p:nvSpPr>
          <p:cNvPr id="292" name="Google Shape;292;p3"/>
          <p:cNvSpPr txBox="1">
            <a:spLocks noGrp="1"/>
          </p:cNvSpPr>
          <p:nvPr>
            <p:ph type="body" idx="3"/>
          </p:nvPr>
        </p:nvSpPr>
        <p:spPr>
          <a:xfrm>
            <a:off x="4114800" y="914400"/>
            <a:ext cx="1943100" cy="3352800"/>
          </a:xfrm>
          <a:prstGeom prst="rect">
            <a:avLst/>
          </a:prstGeom>
          <a:noFill/>
          <a:ln>
            <a:noFill/>
          </a:ln>
        </p:spPr>
        <p:txBody>
          <a:bodyPr spcFirstLastPara="1" wrap="square" lIns="91425" tIns="91425" rIns="91425" bIns="91425" anchor="ctr" anchorCtr="0"/>
          <a:lstStyle>
            <a:lvl1pPr marL="457200" lvl="0" indent="-228600" algn="l" rtl="0">
              <a:lnSpc>
                <a:spcPct val="130000"/>
              </a:lnSpc>
              <a:spcBef>
                <a:spcPts val="800"/>
              </a:spcBef>
              <a:spcAft>
                <a:spcPts val="0"/>
              </a:spcAft>
              <a:buClr>
                <a:schemeClr val="dk1"/>
              </a:buClr>
              <a:buSzPts val="1600"/>
              <a:buNone/>
              <a:defRPr sz="1600">
                <a:solidFill>
                  <a:schemeClr val="dk1"/>
                </a:solidFill>
              </a:defRPr>
            </a:lvl1pPr>
            <a:lvl2pPr marL="914400" lvl="1" indent="-228600" algn="l" rtl="0">
              <a:lnSpc>
                <a:spcPct val="90000"/>
              </a:lnSpc>
              <a:spcBef>
                <a:spcPts val="0"/>
              </a:spcBef>
              <a:spcAft>
                <a:spcPts val="0"/>
              </a:spcAft>
              <a:buClr>
                <a:schemeClr val="dk1"/>
              </a:buClr>
              <a:buSzPts val="3600"/>
              <a:buNone/>
              <a:defRPr sz="3600"/>
            </a:lvl2pPr>
            <a:lvl3pPr marL="1371600" lvl="2" indent="-228600" algn="l" rtl="0">
              <a:lnSpc>
                <a:spcPct val="90000"/>
              </a:lnSpc>
              <a:spcBef>
                <a:spcPts val="0"/>
              </a:spcBef>
              <a:spcAft>
                <a:spcPts val="0"/>
              </a:spcAft>
              <a:buClr>
                <a:schemeClr val="dk1"/>
              </a:buClr>
              <a:buSzPts val="3600"/>
              <a:buNone/>
              <a:defRPr sz="3600"/>
            </a:lvl3pPr>
            <a:lvl4pPr marL="1828800" lvl="3" indent="-228600" algn="l" rtl="0">
              <a:lnSpc>
                <a:spcPct val="90000"/>
              </a:lnSpc>
              <a:spcBef>
                <a:spcPts val="0"/>
              </a:spcBef>
              <a:spcAft>
                <a:spcPts val="0"/>
              </a:spcAft>
              <a:buClr>
                <a:schemeClr val="dk1"/>
              </a:buClr>
              <a:buSzPts val="3600"/>
              <a:buNone/>
              <a:defRPr sz="3600"/>
            </a:lvl4pPr>
            <a:lvl5pPr marL="2286000" lvl="4" indent="-228600" algn="l" rtl="0">
              <a:lnSpc>
                <a:spcPct val="90000"/>
              </a:lnSpc>
              <a:spcBef>
                <a:spcPts val="0"/>
              </a:spcBef>
              <a:spcAft>
                <a:spcPts val="0"/>
              </a:spcAft>
              <a:buClr>
                <a:schemeClr val="dk1"/>
              </a:buClr>
              <a:buSzPts val="3600"/>
              <a:buNone/>
              <a:defRPr sz="3600"/>
            </a:lvl5pPr>
            <a:lvl6pPr marL="2743200" lvl="5" indent="-342900" algn="l" rtl="0">
              <a:lnSpc>
                <a:spcPct val="90000"/>
              </a:lnSpc>
              <a:spcBef>
                <a:spcPts val="550"/>
              </a:spcBef>
              <a:spcAft>
                <a:spcPts val="0"/>
              </a:spcAft>
              <a:buClr>
                <a:schemeClr val="dk1"/>
              </a:buClr>
              <a:buSzPts val="1800"/>
              <a:buChar char="•"/>
              <a:defRPr/>
            </a:lvl6pPr>
            <a:lvl7pPr marL="3200400" lvl="6" indent="-342900" algn="l" rtl="0">
              <a:lnSpc>
                <a:spcPct val="90000"/>
              </a:lnSpc>
              <a:spcBef>
                <a:spcPts val="550"/>
              </a:spcBef>
              <a:spcAft>
                <a:spcPts val="0"/>
              </a:spcAft>
              <a:buClr>
                <a:schemeClr val="dk1"/>
              </a:buClr>
              <a:buSzPts val="1800"/>
              <a:buChar char="•"/>
              <a:defRPr/>
            </a:lvl7pPr>
            <a:lvl8pPr marL="3657600" lvl="7" indent="-342900" algn="l" rtl="0">
              <a:lnSpc>
                <a:spcPct val="90000"/>
              </a:lnSpc>
              <a:spcBef>
                <a:spcPts val="550"/>
              </a:spcBef>
              <a:spcAft>
                <a:spcPts val="0"/>
              </a:spcAft>
              <a:buClr>
                <a:schemeClr val="dk1"/>
              </a:buClr>
              <a:buSzPts val="1800"/>
              <a:buChar char="•"/>
              <a:defRPr/>
            </a:lvl8pPr>
            <a:lvl9pPr marL="4114800" lvl="8" indent="-342900" algn="l" rtl="0">
              <a:lnSpc>
                <a:spcPct val="90000"/>
              </a:lnSpc>
              <a:spcBef>
                <a:spcPts val="550"/>
              </a:spcBef>
              <a:spcAft>
                <a:spcPts val="0"/>
              </a:spcAft>
              <a:buClr>
                <a:schemeClr val="dk1"/>
              </a:buClr>
              <a:buSzPts val="1800"/>
              <a:buChar char="•"/>
              <a:defRPr/>
            </a:lvl9pPr>
          </a:lstStyle>
          <a:p>
            <a:endParaRPr/>
          </a:p>
        </p:txBody>
      </p:sp>
      <p:sp>
        <p:nvSpPr>
          <p:cNvPr id="293" name="Google Shape;293;p3"/>
          <p:cNvSpPr>
            <a:spLocks noGrp="1"/>
          </p:cNvSpPr>
          <p:nvPr>
            <p:ph type="pic" idx="4"/>
          </p:nvPr>
        </p:nvSpPr>
        <p:spPr>
          <a:xfrm>
            <a:off x="3849624" y="4690587"/>
            <a:ext cx="2450700" cy="2110500"/>
          </a:xfrm>
          <a:prstGeom prst="rect">
            <a:avLst/>
          </a:prstGeom>
          <a:noFill/>
          <a:ln>
            <a:noFill/>
          </a:ln>
        </p:spPr>
        <p:txBody>
          <a:bodyPr spcFirstLastPara="1" wrap="square" lIns="91425" tIns="457200" rIns="91425" bIns="45700" anchor="t" anchorCtr="0">
            <a:normAutofit/>
          </a:bodyPr>
          <a:lstStyle>
            <a:lvl1pPr marR="0" lvl="0" algn="ctr" rtl="0">
              <a:lnSpc>
                <a:spcPct val="90000"/>
              </a:lnSpc>
              <a:spcBef>
                <a:spcPts val="1100"/>
              </a:spcBef>
              <a:spcAft>
                <a:spcPts val="0"/>
              </a:spcAft>
              <a:buClr>
                <a:schemeClr val="dk1"/>
              </a:buClr>
              <a:buSzPts val="2000"/>
              <a:buFont typeface="Arial"/>
              <a:buNone/>
              <a:defRPr sz="2000" b="0" i="0" u="none" strike="noStrike" cap="none">
                <a:solidFill>
                  <a:schemeClr val="dk1"/>
                </a:solidFill>
                <a:latin typeface="Constantia"/>
                <a:ea typeface="Constantia"/>
                <a:cs typeface="Constantia"/>
                <a:sym typeface="Constantia"/>
              </a:defRPr>
            </a:lvl1pPr>
            <a:lvl2pPr marR="0" lvl="1" algn="l" rtl="0">
              <a:lnSpc>
                <a:spcPct val="90000"/>
              </a:lnSpc>
              <a:spcBef>
                <a:spcPts val="550"/>
              </a:spcBef>
              <a:spcAft>
                <a:spcPts val="0"/>
              </a:spcAft>
              <a:buClr>
                <a:schemeClr val="dk1"/>
              </a:buClr>
              <a:buSzPts val="1800"/>
              <a:buFont typeface="Arial"/>
              <a:buChar char="•"/>
              <a:defRPr sz="1800" b="0" i="0" u="none" strike="noStrike" cap="none">
                <a:solidFill>
                  <a:schemeClr val="dk1"/>
                </a:solidFill>
                <a:latin typeface="Constantia"/>
                <a:ea typeface="Constantia"/>
                <a:cs typeface="Constantia"/>
                <a:sym typeface="Constantia"/>
              </a:defRPr>
            </a:lvl2pPr>
            <a:lvl3pPr marR="0" lvl="2" algn="l" rtl="0">
              <a:lnSpc>
                <a:spcPct val="90000"/>
              </a:lnSpc>
              <a:spcBef>
                <a:spcPts val="550"/>
              </a:spcBef>
              <a:spcAft>
                <a:spcPts val="0"/>
              </a:spcAft>
              <a:buClr>
                <a:schemeClr val="dk1"/>
              </a:buClr>
              <a:buSzPts val="1600"/>
              <a:buFont typeface="Arial"/>
              <a:buChar char="•"/>
              <a:defRPr sz="1600" b="0" i="0" u="none" strike="noStrike" cap="none">
                <a:solidFill>
                  <a:schemeClr val="dk1"/>
                </a:solidFill>
                <a:latin typeface="Constantia"/>
                <a:ea typeface="Constantia"/>
                <a:cs typeface="Constantia"/>
                <a:sym typeface="Constantia"/>
              </a:defRPr>
            </a:lvl3pPr>
            <a:lvl4pPr marR="0" lvl="3"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Constantia"/>
                <a:ea typeface="Constantia"/>
                <a:cs typeface="Constantia"/>
                <a:sym typeface="Constantia"/>
              </a:defRPr>
            </a:lvl4pPr>
            <a:lvl5pPr marR="0" lvl="4"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Constantia"/>
                <a:ea typeface="Constantia"/>
                <a:cs typeface="Constantia"/>
                <a:sym typeface="Constantia"/>
              </a:defRPr>
            </a:lvl5pPr>
            <a:lvl6pPr marR="0" lvl="5"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6pPr>
            <a:lvl7pPr marR="0" lvl="6"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7pPr>
            <a:lvl8pPr marR="0" lvl="7"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8pPr>
            <a:lvl9pPr marR="0" lvl="8"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9pPr>
          </a:lstStyle>
          <a:p>
            <a:endParaRPr/>
          </a:p>
        </p:txBody>
      </p:sp>
      <p:sp>
        <p:nvSpPr>
          <p:cNvPr id="294" name="Google Shape;294;p3"/>
          <p:cNvSpPr txBox="1">
            <a:spLocks noGrp="1"/>
          </p:cNvSpPr>
          <p:nvPr>
            <p:ph type="body" idx="5"/>
          </p:nvPr>
        </p:nvSpPr>
        <p:spPr>
          <a:xfrm>
            <a:off x="7235571" y="4484614"/>
            <a:ext cx="2359200" cy="375000"/>
          </a:xfrm>
          <a:prstGeom prst="rect">
            <a:avLst/>
          </a:prstGeom>
          <a:noFill/>
          <a:ln>
            <a:noFill/>
          </a:ln>
        </p:spPr>
        <p:txBody>
          <a:bodyPr spcFirstLastPara="1" wrap="square" lIns="91425" tIns="45700" rIns="91425" bIns="0" anchor="b" anchorCtr="0"/>
          <a:lstStyle>
            <a:lvl1pPr marL="457200" lvl="0" indent="-228600" algn="l" rtl="0">
              <a:lnSpc>
                <a:spcPct val="114000"/>
              </a:lnSpc>
              <a:spcBef>
                <a:spcPts val="800"/>
              </a:spcBef>
              <a:spcAft>
                <a:spcPts val="0"/>
              </a:spcAft>
              <a:buClr>
                <a:schemeClr val="accent1"/>
              </a:buClr>
              <a:buSzPts val="1200"/>
              <a:buNone/>
              <a:defRPr sz="1200">
                <a:solidFill>
                  <a:schemeClr val="accent1"/>
                </a:solidFill>
              </a:defRPr>
            </a:lvl1pPr>
            <a:lvl2pPr marL="914400" lvl="1" indent="-228600" algn="l" rtl="0">
              <a:lnSpc>
                <a:spcPct val="90000"/>
              </a:lnSpc>
              <a:spcBef>
                <a:spcPts val="0"/>
              </a:spcBef>
              <a:spcAft>
                <a:spcPts val="0"/>
              </a:spcAft>
              <a:buClr>
                <a:schemeClr val="dk1"/>
              </a:buClr>
              <a:buSzPts val="3600"/>
              <a:buNone/>
              <a:defRPr sz="3600"/>
            </a:lvl2pPr>
            <a:lvl3pPr marL="1371600" lvl="2" indent="-228600" algn="l" rtl="0">
              <a:lnSpc>
                <a:spcPct val="90000"/>
              </a:lnSpc>
              <a:spcBef>
                <a:spcPts val="0"/>
              </a:spcBef>
              <a:spcAft>
                <a:spcPts val="0"/>
              </a:spcAft>
              <a:buClr>
                <a:schemeClr val="dk1"/>
              </a:buClr>
              <a:buSzPts val="3600"/>
              <a:buNone/>
              <a:defRPr sz="3600"/>
            </a:lvl3pPr>
            <a:lvl4pPr marL="1828800" lvl="3" indent="-228600" algn="l" rtl="0">
              <a:lnSpc>
                <a:spcPct val="90000"/>
              </a:lnSpc>
              <a:spcBef>
                <a:spcPts val="0"/>
              </a:spcBef>
              <a:spcAft>
                <a:spcPts val="0"/>
              </a:spcAft>
              <a:buClr>
                <a:schemeClr val="dk1"/>
              </a:buClr>
              <a:buSzPts val="3600"/>
              <a:buNone/>
              <a:defRPr sz="3600"/>
            </a:lvl4pPr>
            <a:lvl5pPr marL="2286000" lvl="4" indent="-228600" algn="l" rtl="0">
              <a:lnSpc>
                <a:spcPct val="90000"/>
              </a:lnSpc>
              <a:spcBef>
                <a:spcPts val="0"/>
              </a:spcBef>
              <a:spcAft>
                <a:spcPts val="0"/>
              </a:spcAft>
              <a:buClr>
                <a:schemeClr val="dk1"/>
              </a:buClr>
              <a:buSzPts val="3600"/>
              <a:buNone/>
              <a:defRPr sz="3600"/>
            </a:lvl5pPr>
            <a:lvl6pPr marL="2743200" lvl="5" indent="-342900" algn="l" rtl="0">
              <a:lnSpc>
                <a:spcPct val="90000"/>
              </a:lnSpc>
              <a:spcBef>
                <a:spcPts val="550"/>
              </a:spcBef>
              <a:spcAft>
                <a:spcPts val="0"/>
              </a:spcAft>
              <a:buClr>
                <a:schemeClr val="dk1"/>
              </a:buClr>
              <a:buSzPts val="1800"/>
              <a:buChar char="•"/>
              <a:defRPr/>
            </a:lvl6pPr>
            <a:lvl7pPr marL="3200400" lvl="6" indent="-342900" algn="l" rtl="0">
              <a:lnSpc>
                <a:spcPct val="90000"/>
              </a:lnSpc>
              <a:spcBef>
                <a:spcPts val="550"/>
              </a:spcBef>
              <a:spcAft>
                <a:spcPts val="0"/>
              </a:spcAft>
              <a:buClr>
                <a:schemeClr val="dk1"/>
              </a:buClr>
              <a:buSzPts val="1800"/>
              <a:buChar char="•"/>
              <a:defRPr/>
            </a:lvl7pPr>
            <a:lvl8pPr marL="3657600" lvl="7" indent="-342900" algn="l" rtl="0">
              <a:lnSpc>
                <a:spcPct val="90000"/>
              </a:lnSpc>
              <a:spcBef>
                <a:spcPts val="550"/>
              </a:spcBef>
              <a:spcAft>
                <a:spcPts val="0"/>
              </a:spcAft>
              <a:buClr>
                <a:schemeClr val="dk1"/>
              </a:buClr>
              <a:buSzPts val="1800"/>
              <a:buChar char="•"/>
              <a:defRPr/>
            </a:lvl8pPr>
            <a:lvl9pPr marL="4114800" lvl="8" indent="-342900" algn="l" rtl="0">
              <a:lnSpc>
                <a:spcPct val="90000"/>
              </a:lnSpc>
              <a:spcBef>
                <a:spcPts val="550"/>
              </a:spcBef>
              <a:spcAft>
                <a:spcPts val="0"/>
              </a:spcAft>
              <a:buClr>
                <a:schemeClr val="dk1"/>
              </a:buClr>
              <a:buSzPts val="1800"/>
              <a:buChar char="•"/>
              <a:defRPr/>
            </a:lvl9pPr>
          </a:lstStyle>
          <a:p>
            <a:endParaRPr/>
          </a:p>
        </p:txBody>
      </p:sp>
      <p:sp>
        <p:nvSpPr>
          <p:cNvPr id="295" name="Google Shape;295;p3"/>
          <p:cNvSpPr txBox="1">
            <a:spLocks noGrp="1"/>
          </p:cNvSpPr>
          <p:nvPr>
            <p:ph type="body" idx="6"/>
          </p:nvPr>
        </p:nvSpPr>
        <p:spPr>
          <a:xfrm>
            <a:off x="7235571" y="2705100"/>
            <a:ext cx="2359200" cy="375000"/>
          </a:xfrm>
          <a:prstGeom prst="rect">
            <a:avLst/>
          </a:prstGeom>
          <a:noFill/>
          <a:ln>
            <a:noFill/>
          </a:ln>
        </p:spPr>
        <p:txBody>
          <a:bodyPr spcFirstLastPara="1" wrap="square" lIns="91425" tIns="45700" rIns="91425" bIns="0" anchor="b" anchorCtr="0"/>
          <a:lstStyle>
            <a:lvl1pPr marL="457200" lvl="0" indent="-228600" algn="l" rtl="0">
              <a:lnSpc>
                <a:spcPct val="114000"/>
              </a:lnSpc>
              <a:spcBef>
                <a:spcPts val="800"/>
              </a:spcBef>
              <a:spcAft>
                <a:spcPts val="0"/>
              </a:spcAft>
              <a:buClr>
                <a:schemeClr val="accent1"/>
              </a:buClr>
              <a:buSzPts val="1200"/>
              <a:buNone/>
              <a:defRPr sz="1200">
                <a:solidFill>
                  <a:schemeClr val="accent1"/>
                </a:solidFill>
              </a:defRPr>
            </a:lvl1pPr>
            <a:lvl2pPr marL="914400" lvl="1" indent="-228600" algn="l" rtl="0">
              <a:lnSpc>
                <a:spcPct val="90000"/>
              </a:lnSpc>
              <a:spcBef>
                <a:spcPts val="0"/>
              </a:spcBef>
              <a:spcAft>
                <a:spcPts val="0"/>
              </a:spcAft>
              <a:buClr>
                <a:schemeClr val="dk1"/>
              </a:buClr>
              <a:buSzPts val="3600"/>
              <a:buNone/>
              <a:defRPr sz="3600"/>
            </a:lvl2pPr>
            <a:lvl3pPr marL="1371600" lvl="2" indent="-228600" algn="l" rtl="0">
              <a:lnSpc>
                <a:spcPct val="90000"/>
              </a:lnSpc>
              <a:spcBef>
                <a:spcPts val="0"/>
              </a:spcBef>
              <a:spcAft>
                <a:spcPts val="0"/>
              </a:spcAft>
              <a:buClr>
                <a:schemeClr val="dk1"/>
              </a:buClr>
              <a:buSzPts val="3600"/>
              <a:buNone/>
              <a:defRPr sz="3600"/>
            </a:lvl3pPr>
            <a:lvl4pPr marL="1828800" lvl="3" indent="-228600" algn="l" rtl="0">
              <a:lnSpc>
                <a:spcPct val="90000"/>
              </a:lnSpc>
              <a:spcBef>
                <a:spcPts val="0"/>
              </a:spcBef>
              <a:spcAft>
                <a:spcPts val="0"/>
              </a:spcAft>
              <a:buClr>
                <a:schemeClr val="dk1"/>
              </a:buClr>
              <a:buSzPts val="3600"/>
              <a:buNone/>
              <a:defRPr sz="3600"/>
            </a:lvl4pPr>
            <a:lvl5pPr marL="2286000" lvl="4" indent="-228600" algn="l" rtl="0">
              <a:lnSpc>
                <a:spcPct val="90000"/>
              </a:lnSpc>
              <a:spcBef>
                <a:spcPts val="0"/>
              </a:spcBef>
              <a:spcAft>
                <a:spcPts val="0"/>
              </a:spcAft>
              <a:buClr>
                <a:schemeClr val="dk1"/>
              </a:buClr>
              <a:buSzPts val="3600"/>
              <a:buNone/>
              <a:defRPr sz="3600"/>
            </a:lvl5pPr>
            <a:lvl6pPr marL="2743200" lvl="5" indent="-342900" algn="l" rtl="0">
              <a:lnSpc>
                <a:spcPct val="90000"/>
              </a:lnSpc>
              <a:spcBef>
                <a:spcPts val="550"/>
              </a:spcBef>
              <a:spcAft>
                <a:spcPts val="0"/>
              </a:spcAft>
              <a:buClr>
                <a:schemeClr val="dk1"/>
              </a:buClr>
              <a:buSzPts val="1800"/>
              <a:buChar char="•"/>
              <a:defRPr/>
            </a:lvl6pPr>
            <a:lvl7pPr marL="3200400" lvl="6" indent="-342900" algn="l" rtl="0">
              <a:lnSpc>
                <a:spcPct val="90000"/>
              </a:lnSpc>
              <a:spcBef>
                <a:spcPts val="550"/>
              </a:spcBef>
              <a:spcAft>
                <a:spcPts val="0"/>
              </a:spcAft>
              <a:buClr>
                <a:schemeClr val="dk1"/>
              </a:buClr>
              <a:buSzPts val="1800"/>
              <a:buChar char="•"/>
              <a:defRPr/>
            </a:lvl7pPr>
            <a:lvl8pPr marL="3657600" lvl="7" indent="-342900" algn="l" rtl="0">
              <a:lnSpc>
                <a:spcPct val="90000"/>
              </a:lnSpc>
              <a:spcBef>
                <a:spcPts val="550"/>
              </a:spcBef>
              <a:spcAft>
                <a:spcPts val="0"/>
              </a:spcAft>
              <a:buClr>
                <a:schemeClr val="dk1"/>
              </a:buClr>
              <a:buSzPts val="1800"/>
              <a:buChar char="•"/>
              <a:defRPr/>
            </a:lvl8pPr>
            <a:lvl9pPr marL="4114800" lvl="8" indent="-342900" algn="l" rtl="0">
              <a:lnSpc>
                <a:spcPct val="90000"/>
              </a:lnSpc>
              <a:spcBef>
                <a:spcPts val="550"/>
              </a:spcBef>
              <a:spcAft>
                <a:spcPts val="0"/>
              </a:spcAft>
              <a:buClr>
                <a:schemeClr val="dk1"/>
              </a:buClr>
              <a:buSzPts val="1800"/>
              <a:buChar char="•"/>
              <a:defRPr/>
            </a:lvl9pPr>
          </a:lstStyle>
          <a:p>
            <a:endParaRPr/>
          </a:p>
        </p:txBody>
      </p:sp>
      <p:sp>
        <p:nvSpPr>
          <p:cNvPr id="296" name="Google Shape;296;p3"/>
          <p:cNvSpPr txBox="1">
            <a:spLocks noGrp="1"/>
          </p:cNvSpPr>
          <p:nvPr>
            <p:ph type="body" idx="7"/>
          </p:nvPr>
        </p:nvSpPr>
        <p:spPr>
          <a:xfrm>
            <a:off x="7235571" y="791658"/>
            <a:ext cx="2359200" cy="378900"/>
          </a:xfrm>
          <a:prstGeom prst="rect">
            <a:avLst/>
          </a:prstGeom>
          <a:noFill/>
          <a:ln>
            <a:noFill/>
          </a:ln>
        </p:spPr>
        <p:txBody>
          <a:bodyPr spcFirstLastPara="1" wrap="square" lIns="91425" tIns="45700" rIns="91425" bIns="0" anchor="b" anchorCtr="0"/>
          <a:lstStyle>
            <a:lvl1pPr marL="457200" lvl="0" indent="-228600" algn="l" rtl="0">
              <a:lnSpc>
                <a:spcPct val="114000"/>
              </a:lnSpc>
              <a:spcBef>
                <a:spcPts val="800"/>
              </a:spcBef>
              <a:spcAft>
                <a:spcPts val="0"/>
              </a:spcAft>
              <a:buClr>
                <a:schemeClr val="accent1"/>
              </a:buClr>
              <a:buSzPts val="1200"/>
              <a:buNone/>
              <a:defRPr sz="1200">
                <a:solidFill>
                  <a:schemeClr val="accent1"/>
                </a:solidFill>
              </a:defRPr>
            </a:lvl1pPr>
            <a:lvl2pPr marL="914400" lvl="1" indent="-228600" algn="l" rtl="0">
              <a:lnSpc>
                <a:spcPct val="90000"/>
              </a:lnSpc>
              <a:spcBef>
                <a:spcPts val="0"/>
              </a:spcBef>
              <a:spcAft>
                <a:spcPts val="0"/>
              </a:spcAft>
              <a:buClr>
                <a:schemeClr val="dk1"/>
              </a:buClr>
              <a:buSzPts val="3600"/>
              <a:buNone/>
              <a:defRPr sz="3600"/>
            </a:lvl2pPr>
            <a:lvl3pPr marL="1371600" lvl="2" indent="-228600" algn="l" rtl="0">
              <a:lnSpc>
                <a:spcPct val="90000"/>
              </a:lnSpc>
              <a:spcBef>
                <a:spcPts val="0"/>
              </a:spcBef>
              <a:spcAft>
                <a:spcPts val="0"/>
              </a:spcAft>
              <a:buClr>
                <a:schemeClr val="dk1"/>
              </a:buClr>
              <a:buSzPts val="3600"/>
              <a:buNone/>
              <a:defRPr sz="3600"/>
            </a:lvl3pPr>
            <a:lvl4pPr marL="1828800" lvl="3" indent="-228600" algn="l" rtl="0">
              <a:lnSpc>
                <a:spcPct val="90000"/>
              </a:lnSpc>
              <a:spcBef>
                <a:spcPts val="0"/>
              </a:spcBef>
              <a:spcAft>
                <a:spcPts val="0"/>
              </a:spcAft>
              <a:buClr>
                <a:schemeClr val="dk1"/>
              </a:buClr>
              <a:buSzPts val="3600"/>
              <a:buNone/>
              <a:defRPr sz="3600"/>
            </a:lvl4pPr>
            <a:lvl5pPr marL="2286000" lvl="4" indent="-228600" algn="l" rtl="0">
              <a:lnSpc>
                <a:spcPct val="90000"/>
              </a:lnSpc>
              <a:spcBef>
                <a:spcPts val="0"/>
              </a:spcBef>
              <a:spcAft>
                <a:spcPts val="0"/>
              </a:spcAft>
              <a:buClr>
                <a:schemeClr val="dk1"/>
              </a:buClr>
              <a:buSzPts val="3600"/>
              <a:buNone/>
              <a:defRPr sz="3600"/>
            </a:lvl5pPr>
            <a:lvl6pPr marL="2743200" lvl="5" indent="-342900" algn="l" rtl="0">
              <a:lnSpc>
                <a:spcPct val="90000"/>
              </a:lnSpc>
              <a:spcBef>
                <a:spcPts val="550"/>
              </a:spcBef>
              <a:spcAft>
                <a:spcPts val="0"/>
              </a:spcAft>
              <a:buClr>
                <a:schemeClr val="dk1"/>
              </a:buClr>
              <a:buSzPts val="1800"/>
              <a:buChar char="•"/>
              <a:defRPr/>
            </a:lvl6pPr>
            <a:lvl7pPr marL="3200400" lvl="6" indent="-342900" algn="l" rtl="0">
              <a:lnSpc>
                <a:spcPct val="90000"/>
              </a:lnSpc>
              <a:spcBef>
                <a:spcPts val="550"/>
              </a:spcBef>
              <a:spcAft>
                <a:spcPts val="0"/>
              </a:spcAft>
              <a:buClr>
                <a:schemeClr val="dk1"/>
              </a:buClr>
              <a:buSzPts val="1800"/>
              <a:buChar char="•"/>
              <a:defRPr/>
            </a:lvl7pPr>
            <a:lvl8pPr marL="3657600" lvl="7" indent="-342900" algn="l" rtl="0">
              <a:lnSpc>
                <a:spcPct val="90000"/>
              </a:lnSpc>
              <a:spcBef>
                <a:spcPts val="550"/>
              </a:spcBef>
              <a:spcAft>
                <a:spcPts val="0"/>
              </a:spcAft>
              <a:buClr>
                <a:schemeClr val="dk1"/>
              </a:buClr>
              <a:buSzPts val="1800"/>
              <a:buChar char="•"/>
              <a:defRPr/>
            </a:lvl8pPr>
            <a:lvl9pPr marL="4114800" lvl="8" indent="-342900" algn="l" rtl="0">
              <a:lnSpc>
                <a:spcPct val="90000"/>
              </a:lnSpc>
              <a:spcBef>
                <a:spcPts val="550"/>
              </a:spcBef>
              <a:spcAft>
                <a:spcPts val="0"/>
              </a:spcAft>
              <a:buClr>
                <a:schemeClr val="dk1"/>
              </a:buClr>
              <a:buSzPts val="1800"/>
              <a:buChar char="•"/>
              <a:defRPr/>
            </a:lvl9pPr>
          </a:lstStyle>
          <a:p>
            <a:endParaRPr/>
          </a:p>
        </p:txBody>
      </p:sp>
      <p:sp>
        <p:nvSpPr>
          <p:cNvPr id="297" name="Google Shape;297;p3"/>
          <p:cNvSpPr txBox="1">
            <a:spLocks noGrp="1"/>
          </p:cNvSpPr>
          <p:nvPr>
            <p:ph type="body" idx="8"/>
          </p:nvPr>
        </p:nvSpPr>
        <p:spPr>
          <a:xfrm>
            <a:off x="457200" y="3704131"/>
            <a:ext cx="2450700" cy="3074100"/>
          </a:xfrm>
          <a:prstGeom prst="rect">
            <a:avLst/>
          </a:prstGeom>
          <a:noFill/>
          <a:ln>
            <a:noFill/>
          </a:ln>
        </p:spPr>
        <p:txBody>
          <a:bodyPr spcFirstLastPara="1" wrap="square" lIns="91425" tIns="45700" rIns="91425" bIns="45700" anchor="t" anchorCtr="0"/>
          <a:lstStyle>
            <a:lvl1pPr marL="457200" lvl="0" indent="-285750" algn="l" rtl="0">
              <a:lnSpc>
                <a:spcPct val="100000"/>
              </a:lnSpc>
              <a:spcBef>
                <a:spcPts val="600"/>
              </a:spcBef>
              <a:spcAft>
                <a:spcPts val="0"/>
              </a:spcAft>
              <a:buClr>
                <a:schemeClr val="dk1"/>
              </a:buClr>
              <a:buSzPts val="900"/>
              <a:buFont typeface="Arial"/>
              <a:buChar char="•"/>
              <a:defRPr sz="900">
                <a:solidFill>
                  <a:schemeClr val="dk1"/>
                </a:solidFill>
              </a:defRPr>
            </a:lvl1pPr>
            <a:lvl2pPr marL="914400" lvl="1" indent="-285750" algn="l" rtl="0">
              <a:lnSpc>
                <a:spcPct val="100000"/>
              </a:lnSpc>
              <a:spcBef>
                <a:spcPts val="600"/>
              </a:spcBef>
              <a:spcAft>
                <a:spcPts val="0"/>
              </a:spcAft>
              <a:buClr>
                <a:schemeClr val="dk1"/>
              </a:buClr>
              <a:buSzPts val="900"/>
              <a:buFont typeface="Arial"/>
              <a:buChar char="•"/>
              <a:defRPr sz="900"/>
            </a:lvl2pPr>
            <a:lvl3pPr marL="1371600" lvl="2" indent="-285750" algn="l" rtl="0">
              <a:lnSpc>
                <a:spcPct val="100000"/>
              </a:lnSpc>
              <a:spcBef>
                <a:spcPts val="600"/>
              </a:spcBef>
              <a:spcAft>
                <a:spcPts val="0"/>
              </a:spcAft>
              <a:buClr>
                <a:schemeClr val="dk1"/>
              </a:buClr>
              <a:buSzPts val="900"/>
              <a:buFont typeface="Arial"/>
              <a:buChar char="•"/>
              <a:defRPr sz="900"/>
            </a:lvl3pPr>
            <a:lvl4pPr marL="1828800" lvl="3" indent="-285750" algn="l" rtl="0">
              <a:lnSpc>
                <a:spcPct val="100000"/>
              </a:lnSpc>
              <a:spcBef>
                <a:spcPts val="600"/>
              </a:spcBef>
              <a:spcAft>
                <a:spcPts val="0"/>
              </a:spcAft>
              <a:buClr>
                <a:schemeClr val="dk1"/>
              </a:buClr>
              <a:buSzPts val="900"/>
              <a:buFont typeface="Arial"/>
              <a:buChar char="•"/>
              <a:defRPr sz="900"/>
            </a:lvl4pPr>
            <a:lvl5pPr marL="2286000" lvl="4" indent="-285750" algn="l" rtl="0">
              <a:lnSpc>
                <a:spcPct val="100000"/>
              </a:lnSpc>
              <a:spcBef>
                <a:spcPts val="600"/>
              </a:spcBef>
              <a:spcAft>
                <a:spcPts val="0"/>
              </a:spcAft>
              <a:buClr>
                <a:schemeClr val="dk1"/>
              </a:buClr>
              <a:buSzPts val="900"/>
              <a:buFont typeface="Arial"/>
              <a:buChar char="•"/>
              <a:defRPr sz="900"/>
            </a:lvl5pPr>
            <a:lvl6pPr marL="2743200" lvl="5" indent="-285750" algn="l" rtl="0">
              <a:lnSpc>
                <a:spcPct val="100000"/>
              </a:lnSpc>
              <a:spcBef>
                <a:spcPts val="600"/>
              </a:spcBef>
              <a:spcAft>
                <a:spcPts val="0"/>
              </a:spcAft>
              <a:buClr>
                <a:schemeClr val="dk1"/>
              </a:buClr>
              <a:buSzPts val="900"/>
              <a:buChar char="•"/>
              <a:defRPr sz="900"/>
            </a:lvl6pPr>
            <a:lvl7pPr marL="3200400" lvl="6" indent="-285750" algn="l" rtl="0">
              <a:lnSpc>
                <a:spcPct val="100000"/>
              </a:lnSpc>
              <a:spcBef>
                <a:spcPts val="600"/>
              </a:spcBef>
              <a:spcAft>
                <a:spcPts val="0"/>
              </a:spcAft>
              <a:buClr>
                <a:schemeClr val="dk1"/>
              </a:buClr>
              <a:buSzPts val="900"/>
              <a:buChar char="•"/>
              <a:defRPr sz="900"/>
            </a:lvl7pPr>
            <a:lvl8pPr marL="3657600" lvl="7" indent="-285750" algn="l" rtl="0">
              <a:lnSpc>
                <a:spcPct val="100000"/>
              </a:lnSpc>
              <a:spcBef>
                <a:spcPts val="600"/>
              </a:spcBef>
              <a:spcAft>
                <a:spcPts val="0"/>
              </a:spcAft>
              <a:buClr>
                <a:schemeClr val="dk1"/>
              </a:buClr>
              <a:buSzPts val="900"/>
              <a:buChar char="•"/>
              <a:defRPr sz="900"/>
            </a:lvl8pPr>
            <a:lvl9pPr marL="4114800" lvl="8" indent="-285750" algn="l" rtl="0">
              <a:lnSpc>
                <a:spcPct val="100000"/>
              </a:lnSpc>
              <a:spcBef>
                <a:spcPts val="600"/>
              </a:spcBef>
              <a:spcAft>
                <a:spcPts val="0"/>
              </a:spcAft>
              <a:buClr>
                <a:schemeClr val="dk1"/>
              </a:buClr>
              <a:buSzPts val="900"/>
              <a:buChar char="•"/>
              <a:defRPr sz="900"/>
            </a:lvl9pPr>
          </a:lstStyle>
          <a:p>
            <a:endParaRPr/>
          </a:p>
        </p:txBody>
      </p:sp>
      <p:sp>
        <p:nvSpPr>
          <p:cNvPr id="298" name="Google Shape;298;p3"/>
          <p:cNvSpPr txBox="1">
            <a:spLocks noGrp="1"/>
          </p:cNvSpPr>
          <p:nvPr>
            <p:ph type="body" idx="9"/>
          </p:nvPr>
        </p:nvSpPr>
        <p:spPr>
          <a:xfrm>
            <a:off x="7235571" y="1170442"/>
            <a:ext cx="2359200" cy="1560600"/>
          </a:xfrm>
          <a:prstGeom prst="rect">
            <a:avLst/>
          </a:prstGeom>
          <a:noFill/>
          <a:ln>
            <a:noFill/>
          </a:ln>
        </p:spPr>
        <p:txBody>
          <a:bodyPr spcFirstLastPara="1" wrap="square" lIns="91425" tIns="45700" rIns="91425" bIns="45700" anchor="t" anchorCtr="0"/>
          <a:lstStyle>
            <a:lvl1pPr marL="457200" lvl="0" indent="-285750" algn="l" rtl="0">
              <a:lnSpc>
                <a:spcPct val="100000"/>
              </a:lnSpc>
              <a:spcBef>
                <a:spcPts val="600"/>
              </a:spcBef>
              <a:spcAft>
                <a:spcPts val="0"/>
              </a:spcAft>
              <a:buClr>
                <a:schemeClr val="dk1"/>
              </a:buClr>
              <a:buSzPts val="900"/>
              <a:buFont typeface="Arial"/>
              <a:buChar char="•"/>
              <a:defRPr sz="900">
                <a:solidFill>
                  <a:schemeClr val="dk1"/>
                </a:solidFill>
              </a:defRPr>
            </a:lvl1pPr>
            <a:lvl2pPr marL="914400" lvl="1" indent="-285750" algn="l" rtl="0">
              <a:lnSpc>
                <a:spcPct val="100000"/>
              </a:lnSpc>
              <a:spcBef>
                <a:spcPts val="600"/>
              </a:spcBef>
              <a:spcAft>
                <a:spcPts val="0"/>
              </a:spcAft>
              <a:buClr>
                <a:schemeClr val="dk1"/>
              </a:buClr>
              <a:buSzPts val="900"/>
              <a:buFont typeface="Arial"/>
              <a:buChar char="•"/>
              <a:defRPr sz="900"/>
            </a:lvl2pPr>
            <a:lvl3pPr marL="1371600" lvl="2" indent="-285750" algn="l" rtl="0">
              <a:lnSpc>
                <a:spcPct val="100000"/>
              </a:lnSpc>
              <a:spcBef>
                <a:spcPts val="600"/>
              </a:spcBef>
              <a:spcAft>
                <a:spcPts val="0"/>
              </a:spcAft>
              <a:buClr>
                <a:schemeClr val="dk1"/>
              </a:buClr>
              <a:buSzPts val="900"/>
              <a:buFont typeface="Arial"/>
              <a:buChar char="•"/>
              <a:defRPr sz="900"/>
            </a:lvl3pPr>
            <a:lvl4pPr marL="1828800" lvl="3" indent="-285750" algn="l" rtl="0">
              <a:lnSpc>
                <a:spcPct val="100000"/>
              </a:lnSpc>
              <a:spcBef>
                <a:spcPts val="600"/>
              </a:spcBef>
              <a:spcAft>
                <a:spcPts val="0"/>
              </a:spcAft>
              <a:buClr>
                <a:schemeClr val="dk1"/>
              </a:buClr>
              <a:buSzPts val="900"/>
              <a:buFont typeface="Arial"/>
              <a:buChar char="•"/>
              <a:defRPr sz="900"/>
            </a:lvl4pPr>
            <a:lvl5pPr marL="2286000" lvl="4" indent="-285750" algn="l" rtl="0">
              <a:lnSpc>
                <a:spcPct val="100000"/>
              </a:lnSpc>
              <a:spcBef>
                <a:spcPts val="600"/>
              </a:spcBef>
              <a:spcAft>
                <a:spcPts val="0"/>
              </a:spcAft>
              <a:buClr>
                <a:schemeClr val="dk1"/>
              </a:buClr>
              <a:buSzPts val="900"/>
              <a:buFont typeface="Arial"/>
              <a:buChar char="•"/>
              <a:defRPr sz="900"/>
            </a:lvl5pPr>
            <a:lvl6pPr marL="2743200" lvl="5" indent="-285750" algn="l" rtl="0">
              <a:lnSpc>
                <a:spcPct val="100000"/>
              </a:lnSpc>
              <a:spcBef>
                <a:spcPts val="600"/>
              </a:spcBef>
              <a:spcAft>
                <a:spcPts val="0"/>
              </a:spcAft>
              <a:buClr>
                <a:schemeClr val="dk1"/>
              </a:buClr>
              <a:buSzPts val="900"/>
              <a:buChar char="•"/>
              <a:defRPr sz="900"/>
            </a:lvl6pPr>
            <a:lvl7pPr marL="3200400" lvl="6" indent="-285750" algn="l" rtl="0">
              <a:lnSpc>
                <a:spcPct val="100000"/>
              </a:lnSpc>
              <a:spcBef>
                <a:spcPts val="600"/>
              </a:spcBef>
              <a:spcAft>
                <a:spcPts val="0"/>
              </a:spcAft>
              <a:buClr>
                <a:schemeClr val="dk1"/>
              </a:buClr>
              <a:buSzPts val="900"/>
              <a:buChar char="•"/>
              <a:defRPr sz="900"/>
            </a:lvl7pPr>
            <a:lvl8pPr marL="3657600" lvl="7" indent="-285750" algn="l" rtl="0">
              <a:lnSpc>
                <a:spcPct val="100000"/>
              </a:lnSpc>
              <a:spcBef>
                <a:spcPts val="600"/>
              </a:spcBef>
              <a:spcAft>
                <a:spcPts val="0"/>
              </a:spcAft>
              <a:buClr>
                <a:schemeClr val="dk1"/>
              </a:buClr>
              <a:buSzPts val="900"/>
              <a:buChar char="•"/>
              <a:defRPr sz="900"/>
            </a:lvl8pPr>
            <a:lvl9pPr marL="4114800" lvl="8" indent="-285750" algn="l" rtl="0">
              <a:lnSpc>
                <a:spcPct val="100000"/>
              </a:lnSpc>
              <a:spcBef>
                <a:spcPts val="600"/>
              </a:spcBef>
              <a:spcAft>
                <a:spcPts val="0"/>
              </a:spcAft>
              <a:buClr>
                <a:schemeClr val="dk1"/>
              </a:buClr>
              <a:buSzPts val="900"/>
              <a:buChar char="•"/>
              <a:defRPr sz="900"/>
            </a:lvl9pPr>
          </a:lstStyle>
          <a:p>
            <a:endParaRPr/>
          </a:p>
        </p:txBody>
      </p:sp>
      <p:sp>
        <p:nvSpPr>
          <p:cNvPr id="299" name="Google Shape;299;p3"/>
          <p:cNvSpPr txBox="1">
            <a:spLocks noGrp="1"/>
          </p:cNvSpPr>
          <p:nvPr>
            <p:ph type="body" idx="13"/>
          </p:nvPr>
        </p:nvSpPr>
        <p:spPr>
          <a:xfrm>
            <a:off x="7235571" y="3091437"/>
            <a:ext cx="2359200" cy="1393200"/>
          </a:xfrm>
          <a:prstGeom prst="rect">
            <a:avLst/>
          </a:prstGeom>
          <a:noFill/>
          <a:ln>
            <a:noFill/>
          </a:ln>
        </p:spPr>
        <p:txBody>
          <a:bodyPr spcFirstLastPara="1" wrap="square" lIns="91425" tIns="45700" rIns="91425" bIns="45700" anchor="t" anchorCtr="0"/>
          <a:lstStyle>
            <a:lvl1pPr marL="457200" lvl="0" indent="-285750" algn="l" rtl="0">
              <a:lnSpc>
                <a:spcPct val="100000"/>
              </a:lnSpc>
              <a:spcBef>
                <a:spcPts val="600"/>
              </a:spcBef>
              <a:spcAft>
                <a:spcPts val="0"/>
              </a:spcAft>
              <a:buClr>
                <a:schemeClr val="dk1"/>
              </a:buClr>
              <a:buSzPts val="900"/>
              <a:buFont typeface="Arial"/>
              <a:buChar char="•"/>
              <a:defRPr sz="900">
                <a:solidFill>
                  <a:schemeClr val="dk1"/>
                </a:solidFill>
              </a:defRPr>
            </a:lvl1pPr>
            <a:lvl2pPr marL="914400" lvl="1" indent="-285750" algn="l" rtl="0">
              <a:lnSpc>
                <a:spcPct val="100000"/>
              </a:lnSpc>
              <a:spcBef>
                <a:spcPts val="600"/>
              </a:spcBef>
              <a:spcAft>
                <a:spcPts val="0"/>
              </a:spcAft>
              <a:buClr>
                <a:schemeClr val="dk1"/>
              </a:buClr>
              <a:buSzPts val="900"/>
              <a:buFont typeface="Arial"/>
              <a:buChar char="•"/>
              <a:defRPr sz="900"/>
            </a:lvl2pPr>
            <a:lvl3pPr marL="1371600" lvl="2" indent="-285750" algn="l" rtl="0">
              <a:lnSpc>
                <a:spcPct val="100000"/>
              </a:lnSpc>
              <a:spcBef>
                <a:spcPts val="600"/>
              </a:spcBef>
              <a:spcAft>
                <a:spcPts val="0"/>
              </a:spcAft>
              <a:buClr>
                <a:schemeClr val="dk1"/>
              </a:buClr>
              <a:buSzPts val="900"/>
              <a:buFont typeface="Arial"/>
              <a:buChar char="•"/>
              <a:defRPr sz="900"/>
            </a:lvl3pPr>
            <a:lvl4pPr marL="1828800" lvl="3" indent="-285750" algn="l" rtl="0">
              <a:lnSpc>
                <a:spcPct val="100000"/>
              </a:lnSpc>
              <a:spcBef>
                <a:spcPts val="600"/>
              </a:spcBef>
              <a:spcAft>
                <a:spcPts val="0"/>
              </a:spcAft>
              <a:buClr>
                <a:schemeClr val="dk1"/>
              </a:buClr>
              <a:buSzPts val="900"/>
              <a:buFont typeface="Arial"/>
              <a:buChar char="•"/>
              <a:defRPr sz="900"/>
            </a:lvl4pPr>
            <a:lvl5pPr marL="2286000" lvl="4" indent="-285750" algn="l" rtl="0">
              <a:lnSpc>
                <a:spcPct val="100000"/>
              </a:lnSpc>
              <a:spcBef>
                <a:spcPts val="600"/>
              </a:spcBef>
              <a:spcAft>
                <a:spcPts val="0"/>
              </a:spcAft>
              <a:buClr>
                <a:schemeClr val="dk1"/>
              </a:buClr>
              <a:buSzPts val="900"/>
              <a:buFont typeface="Arial"/>
              <a:buChar char="•"/>
              <a:defRPr sz="900"/>
            </a:lvl5pPr>
            <a:lvl6pPr marL="2743200" lvl="5" indent="-285750" algn="l" rtl="0">
              <a:lnSpc>
                <a:spcPct val="100000"/>
              </a:lnSpc>
              <a:spcBef>
                <a:spcPts val="600"/>
              </a:spcBef>
              <a:spcAft>
                <a:spcPts val="0"/>
              </a:spcAft>
              <a:buClr>
                <a:schemeClr val="dk1"/>
              </a:buClr>
              <a:buSzPts val="900"/>
              <a:buChar char="•"/>
              <a:defRPr sz="900"/>
            </a:lvl6pPr>
            <a:lvl7pPr marL="3200400" lvl="6" indent="-285750" algn="l" rtl="0">
              <a:lnSpc>
                <a:spcPct val="100000"/>
              </a:lnSpc>
              <a:spcBef>
                <a:spcPts val="600"/>
              </a:spcBef>
              <a:spcAft>
                <a:spcPts val="0"/>
              </a:spcAft>
              <a:buClr>
                <a:schemeClr val="dk1"/>
              </a:buClr>
              <a:buSzPts val="900"/>
              <a:buChar char="•"/>
              <a:defRPr sz="900"/>
            </a:lvl7pPr>
            <a:lvl8pPr marL="3657600" lvl="7" indent="-285750" algn="l" rtl="0">
              <a:lnSpc>
                <a:spcPct val="100000"/>
              </a:lnSpc>
              <a:spcBef>
                <a:spcPts val="600"/>
              </a:spcBef>
              <a:spcAft>
                <a:spcPts val="0"/>
              </a:spcAft>
              <a:buClr>
                <a:schemeClr val="dk1"/>
              </a:buClr>
              <a:buSzPts val="900"/>
              <a:buChar char="•"/>
              <a:defRPr sz="900"/>
            </a:lvl8pPr>
            <a:lvl9pPr marL="4114800" lvl="8" indent="-285750" algn="l" rtl="0">
              <a:lnSpc>
                <a:spcPct val="100000"/>
              </a:lnSpc>
              <a:spcBef>
                <a:spcPts val="600"/>
              </a:spcBef>
              <a:spcAft>
                <a:spcPts val="0"/>
              </a:spcAft>
              <a:buClr>
                <a:schemeClr val="dk1"/>
              </a:buClr>
              <a:buSzPts val="900"/>
              <a:buChar char="•"/>
              <a:defRPr sz="900"/>
            </a:lvl9pPr>
          </a:lstStyle>
          <a:p>
            <a:endParaRPr/>
          </a:p>
        </p:txBody>
      </p:sp>
      <p:sp>
        <p:nvSpPr>
          <p:cNvPr id="300" name="Google Shape;300;p3"/>
          <p:cNvSpPr txBox="1">
            <a:spLocks noGrp="1"/>
          </p:cNvSpPr>
          <p:nvPr>
            <p:ph type="body" idx="14"/>
          </p:nvPr>
        </p:nvSpPr>
        <p:spPr>
          <a:xfrm>
            <a:off x="7235571" y="4873246"/>
            <a:ext cx="2359200" cy="1905000"/>
          </a:xfrm>
          <a:prstGeom prst="rect">
            <a:avLst/>
          </a:prstGeom>
          <a:noFill/>
          <a:ln>
            <a:noFill/>
          </a:ln>
        </p:spPr>
        <p:txBody>
          <a:bodyPr spcFirstLastPara="1" wrap="square" lIns="91425" tIns="45700" rIns="91425" bIns="45700" anchor="t" anchorCtr="0"/>
          <a:lstStyle>
            <a:lvl1pPr marL="457200" lvl="0" indent="-285750" algn="l" rtl="0">
              <a:lnSpc>
                <a:spcPct val="100000"/>
              </a:lnSpc>
              <a:spcBef>
                <a:spcPts val="600"/>
              </a:spcBef>
              <a:spcAft>
                <a:spcPts val="0"/>
              </a:spcAft>
              <a:buClr>
                <a:schemeClr val="dk1"/>
              </a:buClr>
              <a:buSzPts val="900"/>
              <a:buFont typeface="Arial"/>
              <a:buChar char="•"/>
              <a:defRPr sz="900">
                <a:solidFill>
                  <a:schemeClr val="dk1"/>
                </a:solidFill>
              </a:defRPr>
            </a:lvl1pPr>
            <a:lvl2pPr marL="914400" lvl="1" indent="-285750" algn="l" rtl="0">
              <a:lnSpc>
                <a:spcPct val="100000"/>
              </a:lnSpc>
              <a:spcBef>
                <a:spcPts val="600"/>
              </a:spcBef>
              <a:spcAft>
                <a:spcPts val="0"/>
              </a:spcAft>
              <a:buClr>
                <a:schemeClr val="dk1"/>
              </a:buClr>
              <a:buSzPts val="900"/>
              <a:buFont typeface="Arial"/>
              <a:buChar char="•"/>
              <a:defRPr sz="900"/>
            </a:lvl2pPr>
            <a:lvl3pPr marL="1371600" lvl="2" indent="-285750" algn="l" rtl="0">
              <a:lnSpc>
                <a:spcPct val="100000"/>
              </a:lnSpc>
              <a:spcBef>
                <a:spcPts val="600"/>
              </a:spcBef>
              <a:spcAft>
                <a:spcPts val="0"/>
              </a:spcAft>
              <a:buClr>
                <a:schemeClr val="dk1"/>
              </a:buClr>
              <a:buSzPts val="900"/>
              <a:buFont typeface="Arial"/>
              <a:buChar char="•"/>
              <a:defRPr sz="900"/>
            </a:lvl3pPr>
            <a:lvl4pPr marL="1828800" lvl="3" indent="-285750" algn="l" rtl="0">
              <a:lnSpc>
                <a:spcPct val="100000"/>
              </a:lnSpc>
              <a:spcBef>
                <a:spcPts val="600"/>
              </a:spcBef>
              <a:spcAft>
                <a:spcPts val="0"/>
              </a:spcAft>
              <a:buClr>
                <a:schemeClr val="dk1"/>
              </a:buClr>
              <a:buSzPts val="900"/>
              <a:buFont typeface="Arial"/>
              <a:buChar char="•"/>
              <a:defRPr sz="900"/>
            </a:lvl4pPr>
            <a:lvl5pPr marL="2286000" lvl="4" indent="-285750" algn="l" rtl="0">
              <a:lnSpc>
                <a:spcPct val="100000"/>
              </a:lnSpc>
              <a:spcBef>
                <a:spcPts val="600"/>
              </a:spcBef>
              <a:spcAft>
                <a:spcPts val="0"/>
              </a:spcAft>
              <a:buClr>
                <a:schemeClr val="dk1"/>
              </a:buClr>
              <a:buSzPts val="900"/>
              <a:buFont typeface="Arial"/>
              <a:buChar char="•"/>
              <a:defRPr sz="900"/>
            </a:lvl5pPr>
            <a:lvl6pPr marL="2743200" lvl="5" indent="-285750" algn="l" rtl="0">
              <a:lnSpc>
                <a:spcPct val="100000"/>
              </a:lnSpc>
              <a:spcBef>
                <a:spcPts val="600"/>
              </a:spcBef>
              <a:spcAft>
                <a:spcPts val="0"/>
              </a:spcAft>
              <a:buClr>
                <a:schemeClr val="dk1"/>
              </a:buClr>
              <a:buSzPts val="900"/>
              <a:buChar char="•"/>
              <a:defRPr sz="900"/>
            </a:lvl6pPr>
            <a:lvl7pPr marL="3200400" lvl="6" indent="-285750" algn="l" rtl="0">
              <a:lnSpc>
                <a:spcPct val="100000"/>
              </a:lnSpc>
              <a:spcBef>
                <a:spcPts val="600"/>
              </a:spcBef>
              <a:spcAft>
                <a:spcPts val="0"/>
              </a:spcAft>
              <a:buClr>
                <a:schemeClr val="dk1"/>
              </a:buClr>
              <a:buSzPts val="900"/>
              <a:buChar char="•"/>
              <a:defRPr sz="900"/>
            </a:lvl7pPr>
            <a:lvl8pPr marL="3657600" lvl="7" indent="-285750" algn="l" rtl="0">
              <a:lnSpc>
                <a:spcPct val="100000"/>
              </a:lnSpc>
              <a:spcBef>
                <a:spcPts val="600"/>
              </a:spcBef>
              <a:spcAft>
                <a:spcPts val="0"/>
              </a:spcAft>
              <a:buClr>
                <a:schemeClr val="dk1"/>
              </a:buClr>
              <a:buSzPts val="900"/>
              <a:buChar char="•"/>
              <a:defRPr sz="900"/>
            </a:lvl8pPr>
            <a:lvl9pPr marL="4114800" lvl="8" indent="-285750" algn="l" rtl="0">
              <a:lnSpc>
                <a:spcPct val="100000"/>
              </a:lnSpc>
              <a:spcBef>
                <a:spcPts val="600"/>
              </a:spcBef>
              <a:spcAft>
                <a:spcPts val="0"/>
              </a:spcAft>
              <a:buClr>
                <a:schemeClr val="dk1"/>
              </a:buClr>
              <a:buSzPts val="900"/>
              <a:buChar char="•"/>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p1"/>
          <p:cNvSpPr txBox="1">
            <a:spLocks noGrp="1"/>
          </p:cNvSpPr>
          <p:nvPr>
            <p:ph type="title"/>
          </p:nvPr>
        </p:nvSpPr>
        <p:spPr>
          <a:xfrm>
            <a:off x="691515" y="413810"/>
            <a:ext cx="8675400" cy="15024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Constantia"/>
              <a:buNone/>
              <a:defRPr sz="3200" b="0" i="0" u="none" strike="noStrike" cap="none">
                <a:solidFill>
                  <a:schemeClr val="dk1"/>
                </a:solidFill>
                <a:latin typeface="Constantia"/>
                <a:ea typeface="Constantia"/>
                <a:cs typeface="Constantia"/>
                <a:sym typeface="Constant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61" name="Google Shape;261;p1"/>
          <p:cNvSpPr txBox="1">
            <a:spLocks noGrp="1"/>
          </p:cNvSpPr>
          <p:nvPr>
            <p:ph type="body" idx="1"/>
          </p:nvPr>
        </p:nvSpPr>
        <p:spPr>
          <a:xfrm>
            <a:off x="691515" y="2069042"/>
            <a:ext cx="8675400" cy="49314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100"/>
              </a:spcBef>
              <a:spcAft>
                <a:spcPts val="0"/>
              </a:spcAft>
              <a:buClr>
                <a:schemeClr val="dk1"/>
              </a:buClr>
              <a:buSzPts val="2000"/>
              <a:buFont typeface="Arial"/>
              <a:buChar char="•"/>
              <a:defRPr sz="2000" b="0" i="0" u="none" strike="noStrike" cap="none">
                <a:solidFill>
                  <a:schemeClr val="dk1"/>
                </a:solidFill>
                <a:latin typeface="Constantia"/>
                <a:ea typeface="Constantia"/>
                <a:cs typeface="Constantia"/>
                <a:sym typeface="Constantia"/>
              </a:defRPr>
            </a:lvl1pPr>
            <a:lvl2pPr marL="914400" marR="0" lvl="1" indent="-342900" algn="l" rtl="0">
              <a:lnSpc>
                <a:spcPct val="90000"/>
              </a:lnSpc>
              <a:spcBef>
                <a:spcPts val="550"/>
              </a:spcBef>
              <a:spcAft>
                <a:spcPts val="0"/>
              </a:spcAft>
              <a:buClr>
                <a:schemeClr val="dk1"/>
              </a:buClr>
              <a:buSzPts val="1800"/>
              <a:buFont typeface="Arial"/>
              <a:buChar char="•"/>
              <a:defRPr sz="1800" b="0" i="0" u="none" strike="noStrike" cap="none">
                <a:solidFill>
                  <a:schemeClr val="dk1"/>
                </a:solidFill>
                <a:latin typeface="Constantia"/>
                <a:ea typeface="Constantia"/>
                <a:cs typeface="Constantia"/>
                <a:sym typeface="Constantia"/>
              </a:defRPr>
            </a:lvl2pPr>
            <a:lvl3pPr marL="1371600" marR="0" lvl="2" indent="-330200" algn="l" rtl="0">
              <a:lnSpc>
                <a:spcPct val="90000"/>
              </a:lnSpc>
              <a:spcBef>
                <a:spcPts val="550"/>
              </a:spcBef>
              <a:spcAft>
                <a:spcPts val="0"/>
              </a:spcAft>
              <a:buClr>
                <a:schemeClr val="dk1"/>
              </a:buClr>
              <a:buSzPts val="1600"/>
              <a:buFont typeface="Arial"/>
              <a:buChar char="•"/>
              <a:defRPr sz="1600" b="0" i="0" u="none" strike="noStrike" cap="none">
                <a:solidFill>
                  <a:schemeClr val="dk1"/>
                </a:solidFill>
                <a:latin typeface="Constantia"/>
                <a:ea typeface="Constantia"/>
                <a:cs typeface="Constantia"/>
                <a:sym typeface="Constantia"/>
              </a:defRPr>
            </a:lvl3pPr>
            <a:lvl4pPr marL="1828800" marR="0" lvl="3" indent="-317500"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Constantia"/>
                <a:ea typeface="Constantia"/>
                <a:cs typeface="Constantia"/>
                <a:sym typeface="Constantia"/>
              </a:defRPr>
            </a:lvl4pPr>
            <a:lvl5pPr marL="2286000" marR="0" lvl="4" indent="-317500"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Constantia"/>
                <a:ea typeface="Constantia"/>
                <a:cs typeface="Constantia"/>
                <a:sym typeface="Constantia"/>
              </a:defRPr>
            </a:lvl5pPr>
            <a:lvl6pPr marL="2743200" marR="0" lvl="5"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6pPr>
            <a:lvl7pPr marL="3200400" marR="0" lvl="6"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7pPr>
            <a:lvl8pPr marL="3657600" marR="0" lvl="7"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8pPr>
            <a:lvl9pPr marL="4114800" marR="0" lvl="8"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9pPr>
          </a:lstStyle>
          <a:p>
            <a:endParaRPr/>
          </a:p>
        </p:txBody>
      </p:sp>
      <p:sp>
        <p:nvSpPr>
          <p:cNvPr id="262" name="Google Shape;262;p1"/>
          <p:cNvSpPr txBox="1">
            <a:spLocks noGrp="1"/>
          </p:cNvSpPr>
          <p:nvPr>
            <p:ph type="dt" idx="10"/>
          </p:nvPr>
        </p:nvSpPr>
        <p:spPr>
          <a:xfrm>
            <a:off x="691515" y="7203865"/>
            <a:ext cx="2263200" cy="4137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320" b="0" i="0" u="none" strike="noStrike" cap="none">
                <a:solidFill>
                  <a:srgbClr val="999999"/>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263" name="Google Shape;263;p1"/>
          <p:cNvSpPr txBox="1">
            <a:spLocks noGrp="1"/>
          </p:cNvSpPr>
          <p:nvPr>
            <p:ph type="ftr" idx="11"/>
          </p:nvPr>
        </p:nvSpPr>
        <p:spPr>
          <a:xfrm>
            <a:off x="3331845" y="7203865"/>
            <a:ext cx="3394800" cy="4137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320" b="0" i="0" u="none" strike="noStrike" cap="none">
                <a:solidFill>
                  <a:srgbClr val="999999"/>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264" name="Google Shape;264;p1"/>
          <p:cNvSpPr txBox="1">
            <a:spLocks noGrp="1"/>
          </p:cNvSpPr>
          <p:nvPr>
            <p:ph type="sldNum" idx="12"/>
          </p:nvPr>
        </p:nvSpPr>
        <p:spPr>
          <a:xfrm>
            <a:off x="7103745" y="7203865"/>
            <a:ext cx="2263200" cy="4137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320" b="0" i="0" u="none" strike="noStrike" cap="none">
                <a:solidFill>
                  <a:srgbClr val="999999"/>
                </a:solidFill>
                <a:latin typeface="Constantia"/>
                <a:ea typeface="Constantia"/>
                <a:cs typeface="Constantia"/>
                <a:sym typeface="Constantia"/>
              </a:defRPr>
            </a:lvl1pPr>
            <a:lvl2pPr marL="0" marR="0" lvl="1" indent="0" algn="r" rtl="0">
              <a:spcBef>
                <a:spcPts val="0"/>
              </a:spcBef>
              <a:buNone/>
              <a:defRPr sz="1320" b="0" i="0" u="none" strike="noStrike" cap="none">
                <a:solidFill>
                  <a:srgbClr val="999999"/>
                </a:solidFill>
                <a:latin typeface="Constantia"/>
                <a:ea typeface="Constantia"/>
                <a:cs typeface="Constantia"/>
                <a:sym typeface="Constantia"/>
              </a:defRPr>
            </a:lvl2pPr>
            <a:lvl3pPr marL="0" marR="0" lvl="2" indent="0" algn="r" rtl="0">
              <a:spcBef>
                <a:spcPts val="0"/>
              </a:spcBef>
              <a:buNone/>
              <a:defRPr sz="1320" b="0" i="0" u="none" strike="noStrike" cap="none">
                <a:solidFill>
                  <a:srgbClr val="999999"/>
                </a:solidFill>
                <a:latin typeface="Constantia"/>
                <a:ea typeface="Constantia"/>
                <a:cs typeface="Constantia"/>
                <a:sym typeface="Constantia"/>
              </a:defRPr>
            </a:lvl3pPr>
            <a:lvl4pPr marL="0" marR="0" lvl="3" indent="0" algn="r" rtl="0">
              <a:spcBef>
                <a:spcPts val="0"/>
              </a:spcBef>
              <a:buNone/>
              <a:defRPr sz="1320" b="0" i="0" u="none" strike="noStrike" cap="none">
                <a:solidFill>
                  <a:srgbClr val="999999"/>
                </a:solidFill>
                <a:latin typeface="Constantia"/>
                <a:ea typeface="Constantia"/>
                <a:cs typeface="Constantia"/>
                <a:sym typeface="Constantia"/>
              </a:defRPr>
            </a:lvl4pPr>
            <a:lvl5pPr marL="0" marR="0" lvl="4" indent="0" algn="r" rtl="0">
              <a:spcBef>
                <a:spcPts val="0"/>
              </a:spcBef>
              <a:buNone/>
              <a:defRPr sz="1320" b="0" i="0" u="none" strike="noStrike" cap="none">
                <a:solidFill>
                  <a:srgbClr val="999999"/>
                </a:solidFill>
                <a:latin typeface="Constantia"/>
                <a:ea typeface="Constantia"/>
                <a:cs typeface="Constantia"/>
                <a:sym typeface="Constantia"/>
              </a:defRPr>
            </a:lvl5pPr>
            <a:lvl6pPr marL="0" marR="0" lvl="5" indent="0" algn="r" rtl="0">
              <a:spcBef>
                <a:spcPts val="0"/>
              </a:spcBef>
              <a:buNone/>
              <a:defRPr sz="1320" b="0" i="0" u="none" strike="noStrike" cap="none">
                <a:solidFill>
                  <a:srgbClr val="999999"/>
                </a:solidFill>
                <a:latin typeface="Constantia"/>
                <a:ea typeface="Constantia"/>
                <a:cs typeface="Constantia"/>
                <a:sym typeface="Constantia"/>
              </a:defRPr>
            </a:lvl6pPr>
            <a:lvl7pPr marL="0" marR="0" lvl="6" indent="0" algn="r" rtl="0">
              <a:spcBef>
                <a:spcPts val="0"/>
              </a:spcBef>
              <a:buNone/>
              <a:defRPr sz="1320" b="0" i="0" u="none" strike="noStrike" cap="none">
                <a:solidFill>
                  <a:srgbClr val="999999"/>
                </a:solidFill>
                <a:latin typeface="Constantia"/>
                <a:ea typeface="Constantia"/>
                <a:cs typeface="Constantia"/>
                <a:sym typeface="Constantia"/>
              </a:defRPr>
            </a:lvl7pPr>
            <a:lvl8pPr marL="0" marR="0" lvl="7" indent="0" algn="r" rtl="0">
              <a:spcBef>
                <a:spcPts val="0"/>
              </a:spcBef>
              <a:buNone/>
              <a:defRPr sz="1320" b="0" i="0" u="none" strike="noStrike" cap="none">
                <a:solidFill>
                  <a:srgbClr val="999999"/>
                </a:solidFill>
                <a:latin typeface="Constantia"/>
                <a:ea typeface="Constantia"/>
                <a:cs typeface="Constantia"/>
                <a:sym typeface="Constantia"/>
              </a:defRPr>
            </a:lvl8pPr>
            <a:lvl9pPr marL="0" marR="0" lvl="8" indent="0" algn="r" rtl="0">
              <a:spcBef>
                <a:spcPts val="0"/>
              </a:spcBef>
              <a:buNone/>
              <a:defRPr sz="1320" b="0" i="0" u="none" strike="noStrike" cap="none">
                <a:solidFill>
                  <a:srgbClr val="999999"/>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
          <p:cNvSpPr txBox="1">
            <a:spLocks noGrp="1"/>
          </p:cNvSpPr>
          <p:nvPr>
            <p:ph type="body" idx="1"/>
          </p:nvPr>
        </p:nvSpPr>
        <p:spPr>
          <a:xfrm>
            <a:off x="7142175" y="639774"/>
            <a:ext cx="2449500" cy="13467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595959"/>
              </a:buClr>
              <a:buSzPts val="2800"/>
              <a:buNone/>
            </a:pPr>
            <a:r>
              <a:rPr lang="es-ES" sz="2800" i="1"/>
              <a:t>Travels Ulyssea</a:t>
            </a:r>
            <a:endParaRPr b="1"/>
          </a:p>
        </p:txBody>
      </p:sp>
      <p:sp>
        <p:nvSpPr>
          <p:cNvPr id="331" name="Google Shape;331;p1"/>
          <p:cNvSpPr txBox="1">
            <a:spLocks noGrp="1"/>
          </p:cNvSpPr>
          <p:nvPr>
            <p:ph type="body" idx="5"/>
          </p:nvPr>
        </p:nvSpPr>
        <p:spPr>
          <a:xfrm>
            <a:off x="3758184" y="5098071"/>
            <a:ext cx="2449500" cy="3675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chemeClr val="accent1"/>
              </a:buClr>
              <a:buSzPts val="1600"/>
              <a:buNone/>
            </a:pPr>
            <a:r>
              <a:rPr lang="es-ES" i="1"/>
              <a:t>Travels ulyssea</a:t>
            </a:r>
            <a:endParaRPr i="1"/>
          </a:p>
        </p:txBody>
      </p:sp>
      <p:sp>
        <p:nvSpPr>
          <p:cNvPr id="332" name="Google Shape;332;p1"/>
          <p:cNvSpPr txBox="1">
            <a:spLocks noGrp="1"/>
          </p:cNvSpPr>
          <p:nvPr>
            <p:ph type="body" idx="6"/>
          </p:nvPr>
        </p:nvSpPr>
        <p:spPr>
          <a:xfrm>
            <a:off x="3758184" y="5465711"/>
            <a:ext cx="2449500" cy="1346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None/>
            </a:pPr>
            <a:r>
              <a:rPr lang="es-ES" dirty="0" err="1" smtClean="0"/>
              <a:t>Ugíjar</a:t>
            </a:r>
            <a:r>
              <a:rPr lang="es-ES" dirty="0" smtClean="0"/>
              <a:t> </a:t>
            </a:r>
            <a:r>
              <a:rPr lang="es-ES" dirty="0"/>
              <a:t>(granada)</a:t>
            </a:r>
            <a:endParaRPr dirty="0"/>
          </a:p>
          <a:p>
            <a:pPr marL="0" lvl="0" indent="0" algn="ctr" rtl="0">
              <a:lnSpc>
                <a:spcPct val="100000"/>
              </a:lnSpc>
              <a:spcBef>
                <a:spcPts val="0"/>
              </a:spcBef>
              <a:spcAft>
                <a:spcPts val="0"/>
              </a:spcAft>
              <a:buClr>
                <a:schemeClr val="dk1"/>
              </a:buClr>
              <a:buSzPts val="1100"/>
              <a:buNone/>
            </a:pPr>
            <a:r>
              <a:rPr lang="es-ES" dirty="0"/>
              <a:t>7896453</a:t>
            </a:r>
            <a:endParaRPr dirty="0"/>
          </a:p>
          <a:p>
            <a:pPr marL="0" lvl="0" indent="0" algn="ctr" rtl="0">
              <a:lnSpc>
                <a:spcPct val="100000"/>
              </a:lnSpc>
              <a:spcBef>
                <a:spcPts val="0"/>
              </a:spcBef>
              <a:spcAft>
                <a:spcPts val="0"/>
              </a:spcAft>
              <a:buClr>
                <a:schemeClr val="dk1"/>
              </a:buClr>
              <a:buSzPts val="1100"/>
              <a:buNone/>
            </a:pPr>
            <a:endParaRPr dirty="0"/>
          </a:p>
        </p:txBody>
      </p:sp>
      <p:sp>
        <p:nvSpPr>
          <p:cNvPr id="333" name="Google Shape;333;p1"/>
          <p:cNvSpPr txBox="1">
            <a:spLocks noGrp="1"/>
          </p:cNvSpPr>
          <p:nvPr>
            <p:ph type="body" idx="7"/>
          </p:nvPr>
        </p:nvSpPr>
        <p:spPr>
          <a:xfrm>
            <a:off x="3758184" y="6854395"/>
            <a:ext cx="2449500" cy="448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100"/>
              <a:buNone/>
            </a:pPr>
            <a:r>
              <a:rPr lang="es-ES"/>
              <a:t>www.travelsulyssea.com</a:t>
            </a:r>
            <a:endParaRPr/>
          </a:p>
        </p:txBody>
      </p:sp>
      <p:sp>
        <p:nvSpPr>
          <p:cNvPr id="334" name="Google Shape;334;p1"/>
          <p:cNvSpPr txBox="1">
            <a:spLocks noGrp="1"/>
          </p:cNvSpPr>
          <p:nvPr>
            <p:ph type="body" idx="8"/>
          </p:nvPr>
        </p:nvSpPr>
        <p:spPr>
          <a:xfrm>
            <a:off x="472190" y="4751582"/>
            <a:ext cx="2359200" cy="2075700"/>
          </a:xfrm>
          <a:prstGeom prst="rect">
            <a:avLst/>
          </a:prstGeom>
          <a:noFill/>
          <a:ln>
            <a:noFill/>
          </a:ln>
        </p:spPr>
        <p:txBody>
          <a:bodyPr spcFirstLastPara="1" wrap="square" lIns="182875" tIns="45700" rIns="182875" bIns="45700" anchor="ctr" anchorCtr="0">
            <a:noAutofit/>
          </a:bodyPr>
          <a:lstStyle/>
          <a:p>
            <a:pPr marL="0" lvl="0" indent="0" algn="l" rtl="0">
              <a:lnSpc>
                <a:spcPct val="130000"/>
              </a:lnSpc>
              <a:spcBef>
                <a:spcPts val="0"/>
              </a:spcBef>
              <a:spcAft>
                <a:spcPts val="0"/>
              </a:spcAft>
              <a:buClr>
                <a:schemeClr val="lt1"/>
              </a:buClr>
              <a:buSzPts val="1100"/>
              <a:buNone/>
            </a:pPr>
            <a:r>
              <a:rPr lang="es-ES" i="1" dirty="0" err="1"/>
              <a:t>We</a:t>
            </a:r>
            <a:r>
              <a:rPr lang="es-ES" i="1" dirty="0"/>
              <a:t> </a:t>
            </a:r>
            <a:r>
              <a:rPr lang="es-ES" i="1" dirty="0" err="1"/>
              <a:t>present</a:t>
            </a:r>
            <a:r>
              <a:rPr lang="es-ES" i="1" dirty="0"/>
              <a:t> </a:t>
            </a:r>
            <a:r>
              <a:rPr lang="es-ES" i="1" dirty="0" err="1"/>
              <a:t>you</a:t>
            </a:r>
            <a:r>
              <a:rPr lang="es-ES" i="1" dirty="0"/>
              <a:t> a </a:t>
            </a:r>
            <a:r>
              <a:rPr lang="es-ES" i="1" dirty="0" err="1"/>
              <a:t>magnificent</a:t>
            </a:r>
            <a:r>
              <a:rPr lang="es-ES" i="1" dirty="0"/>
              <a:t> </a:t>
            </a:r>
            <a:r>
              <a:rPr lang="es-ES" i="1" dirty="0" err="1"/>
              <a:t>trip</a:t>
            </a:r>
            <a:r>
              <a:rPr lang="es-ES" i="1" dirty="0"/>
              <a:t> </a:t>
            </a:r>
            <a:r>
              <a:rPr lang="es-ES" i="1" dirty="0" err="1"/>
              <a:t>that</a:t>
            </a:r>
            <a:r>
              <a:rPr lang="es-ES" i="1" dirty="0"/>
              <a:t> </a:t>
            </a:r>
            <a:r>
              <a:rPr lang="es-ES" i="1" dirty="0" err="1"/>
              <a:t>would</a:t>
            </a:r>
            <a:r>
              <a:rPr lang="es-ES" i="1" dirty="0"/>
              <a:t> </a:t>
            </a:r>
            <a:r>
              <a:rPr lang="es-ES" i="1" dirty="0" err="1"/>
              <a:t>leave</a:t>
            </a:r>
            <a:r>
              <a:rPr lang="es-ES" i="1" dirty="0"/>
              <a:t> </a:t>
            </a:r>
            <a:r>
              <a:rPr lang="es-ES" i="1" dirty="0" err="1"/>
              <a:t>from</a:t>
            </a:r>
            <a:r>
              <a:rPr lang="es-ES" i="1" dirty="0"/>
              <a:t> </a:t>
            </a:r>
            <a:r>
              <a:rPr lang="es-ES" i="1" dirty="0" err="1"/>
              <a:t>M</a:t>
            </a:r>
            <a:r>
              <a:rPr lang="es-ES" i="1" dirty="0" err="1" smtClean="0"/>
              <a:t>alaga</a:t>
            </a:r>
            <a:r>
              <a:rPr lang="es-ES" i="1" dirty="0" smtClean="0"/>
              <a:t> </a:t>
            </a:r>
            <a:r>
              <a:rPr lang="es-ES" i="1" dirty="0" err="1"/>
              <a:t>passing</a:t>
            </a:r>
            <a:r>
              <a:rPr lang="es-ES" i="1" dirty="0"/>
              <a:t> </a:t>
            </a:r>
            <a:r>
              <a:rPr lang="es-ES" i="1" dirty="0" err="1"/>
              <a:t>through</a:t>
            </a:r>
            <a:r>
              <a:rPr lang="es-ES" i="1" dirty="0"/>
              <a:t> </a:t>
            </a:r>
            <a:r>
              <a:rPr lang="es-ES" i="1" dirty="0" smtClean="0"/>
              <a:t>Los </a:t>
            </a:r>
            <a:r>
              <a:rPr lang="es-ES" i="1" dirty="0" err="1"/>
              <a:t>A</a:t>
            </a:r>
            <a:r>
              <a:rPr lang="es-ES" i="1" dirty="0" err="1" smtClean="0"/>
              <a:t>ngeles</a:t>
            </a:r>
            <a:r>
              <a:rPr lang="es-ES" i="1" dirty="0" smtClean="0"/>
              <a:t> </a:t>
            </a:r>
            <a:r>
              <a:rPr lang="es-ES" i="1" dirty="0"/>
              <a:t>and </a:t>
            </a:r>
            <a:r>
              <a:rPr lang="es-ES" i="1" dirty="0" smtClean="0"/>
              <a:t>Las </a:t>
            </a:r>
            <a:r>
              <a:rPr lang="es-ES" i="1" dirty="0"/>
              <a:t>V</a:t>
            </a:r>
            <a:r>
              <a:rPr lang="es-ES" i="1" dirty="0" smtClean="0"/>
              <a:t>egas</a:t>
            </a:r>
            <a:r>
              <a:rPr lang="es-ES" i="1" dirty="0"/>
              <a:t>. </a:t>
            </a:r>
            <a:r>
              <a:rPr lang="es-ES" i="1" dirty="0" err="1"/>
              <a:t>It's</a:t>
            </a:r>
            <a:r>
              <a:rPr lang="es-ES" i="1" dirty="0"/>
              <a:t> a </a:t>
            </a:r>
            <a:r>
              <a:rPr lang="es-ES" i="1" dirty="0" err="1"/>
              <a:t>great</a:t>
            </a:r>
            <a:r>
              <a:rPr lang="es-ES" i="1" dirty="0"/>
              <a:t> </a:t>
            </a:r>
            <a:r>
              <a:rPr lang="es-ES" i="1" dirty="0" err="1"/>
              <a:t>trip</a:t>
            </a:r>
            <a:r>
              <a:rPr lang="es-ES" i="1" dirty="0"/>
              <a:t> </a:t>
            </a:r>
            <a:r>
              <a:rPr lang="es-ES" i="1" dirty="0" err="1"/>
              <a:t>for</a:t>
            </a:r>
            <a:r>
              <a:rPr lang="es-ES" i="1" dirty="0"/>
              <a:t> single </a:t>
            </a:r>
            <a:r>
              <a:rPr lang="es-ES" i="1" dirty="0" err="1"/>
              <a:t>people</a:t>
            </a:r>
            <a:endParaRPr i="1" dirty="0"/>
          </a:p>
        </p:txBody>
      </p:sp>
      <p:cxnSp>
        <p:nvCxnSpPr>
          <p:cNvPr id="335" name="Google Shape;335;p1"/>
          <p:cNvCxnSpPr/>
          <p:nvPr/>
        </p:nvCxnSpPr>
        <p:spPr>
          <a:xfrm>
            <a:off x="3291840" y="0"/>
            <a:ext cx="0" cy="7772400"/>
          </a:xfrm>
          <a:prstGeom prst="straightConnector1">
            <a:avLst/>
          </a:prstGeom>
          <a:noFill/>
          <a:ln w="9525" cap="flat" cmpd="sng">
            <a:solidFill>
              <a:srgbClr val="C8C8C8"/>
            </a:solidFill>
            <a:prstDash val="dash"/>
            <a:miter lim="800000"/>
            <a:headEnd type="none" w="sm" len="sm"/>
            <a:tailEnd type="none" w="sm" len="sm"/>
          </a:ln>
        </p:spPr>
      </p:cxnSp>
      <p:cxnSp>
        <p:nvCxnSpPr>
          <p:cNvPr id="336" name="Google Shape;336;p1"/>
          <p:cNvCxnSpPr/>
          <p:nvPr/>
        </p:nvCxnSpPr>
        <p:spPr>
          <a:xfrm>
            <a:off x="6675120" y="0"/>
            <a:ext cx="0" cy="7772400"/>
          </a:xfrm>
          <a:prstGeom prst="straightConnector1">
            <a:avLst/>
          </a:prstGeom>
          <a:noFill/>
          <a:ln w="9525" cap="flat" cmpd="sng">
            <a:solidFill>
              <a:srgbClr val="C8C8C8"/>
            </a:solidFill>
            <a:prstDash val="dash"/>
            <a:miter lim="800000"/>
            <a:headEnd type="none" w="sm" len="sm"/>
            <a:tailEnd type="none" w="sm" len="sm"/>
          </a:ln>
        </p:spPr>
      </p:cxnSp>
      <p:sp>
        <p:nvSpPr>
          <p:cNvPr id="337" name="Google Shape;337;p1"/>
          <p:cNvSpPr>
            <a:spLocks noGrp="1"/>
          </p:cNvSpPr>
          <p:nvPr>
            <p:ph type="pic" idx="4"/>
          </p:nvPr>
        </p:nvSpPr>
        <p:spPr>
          <a:xfrm>
            <a:off x="7141475" y="3155327"/>
            <a:ext cx="2450700" cy="3657000"/>
          </a:xfrm>
          <a:prstGeom prst="rect">
            <a:avLst/>
          </a:prstGeom>
          <a:noFill/>
          <a:ln>
            <a:noFill/>
          </a:ln>
        </p:spPr>
        <p:txBody>
          <a:bodyPr spcFirstLastPara="1" wrap="square" lIns="91425" tIns="1097275" rIns="91425" bIns="45700" anchor="t" anchorCtr="0">
            <a:noAutofit/>
          </a:bodyPr>
          <a:lstStyle/>
          <a:p>
            <a:pPr marL="0" marR="0" lvl="0" indent="0" algn="ctr" rtl="0">
              <a:lnSpc>
                <a:spcPct val="90000"/>
              </a:lnSpc>
              <a:spcBef>
                <a:spcPts val="1100"/>
              </a:spcBef>
              <a:spcAft>
                <a:spcPts val="0"/>
              </a:spcAft>
              <a:buClr>
                <a:schemeClr val="dk1"/>
              </a:buClr>
              <a:buSzPts val="2000"/>
              <a:buFont typeface="Arial"/>
              <a:buNone/>
            </a:pPr>
            <a:endParaRPr sz="2000" b="0" i="0" u="none" strike="noStrike" cap="none">
              <a:solidFill>
                <a:schemeClr val="dk1"/>
              </a:solidFill>
              <a:latin typeface="Constantia"/>
              <a:ea typeface="Constantia"/>
              <a:cs typeface="Constantia"/>
              <a:sym typeface="Constantia"/>
            </a:endParaRPr>
          </a:p>
        </p:txBody>
      </p:sp>
      <p:sp>
        <p:nvSpPr>
          <p:cNvPr id="338" name="Google Shape;338;p1"/>
          <p:cNvSpPr>
            <a:spLocks noGrp="1"/>
          </p:cNvSpPr>
          <p:nvPr>
            <p:ph type="pic" idx="3"/>
          </p:nvPr>
        </p:nvSpPr>
        <p:spPr>
          <a:xfrm>
            <a:off x="3758184" y="685800"/>
            <a:ext cx="2450700" cy="4005000"/>
          </a:xfrm>
          <a:prstGeom prst="rect">
            <a:avLst/>
          </a:prstGeom>
          <a:noFill/>
          <a:ln>
            <a:noFill/>
          </a:ln>
        </p:spPr>
        <p:txBody>
          <a:bodyPr spcFirstLastPara="1" wrap="square" lIns="91425" tIns="1097275" rIns="91425" bIns="45700" anchor="t" anchorCtr="0">
            <a:noAutofit/>
          </a:bodyPr>
          <a:lstStyle/>
          <a:p>
            <a:pPr marL="0" marR="0" lvl="0" indent="0" algn="ctr" rtl="0">
              <a:lnSpc>
                <a:spcPct val="90000"/>
              </a:lnSpc>
              <a:spcBef>
                <a:spcPts val="1100"/>
              </a:spcBef>
              <a:spcAft>
                <a:spcPts val="0"/>
              </a:spcAft>
              <a:buClr>
                <a:schemeClr val="dk1"/>
              </a:buClr>
              <a:buSzPts val="2000"/>
              <a:buFont typeface="Arial"/>
              <a:buNone/>
            </a:pPr>
            <a:endParaRPr sz="2000" b="0" i="0" u="none" strike="noStrike" cap="none">
              <a:solidFill>
                <a:schemeClr val="dk1"/>
              </a:solidFill>
              <a:latin typeface="Constantia"/>
              <a:ea typeface="Constantia"/>
              <a:cs typeface="Constantia"/>
              <a:sym typeface="Constantia"/>
            </a:endParaRPr>
          </a:p>
        </p:txBody>
      </p:sp>
      <p:sp>
        <p:nvSpPr>
          <p:cNvPr id="339" name="Google Shape;339;p1"/>
          <p:cNvSpPr>
            <a:spLocks noGrp="1"/>
          </p:cNvSpPr>
          <p:nvPr>
            <p:ph type="pic" idx="2"/>
          </p:nvPr>
        </p:nvSpPr>
        <p:spPr>
          <a:xfrm>
            <a:off x="457200" y="685800"/>
            <a:ext cx="2359200" cy="4005000"/>
          </a:xfrm>
          <a:prstGeom prst="rect">
            <a:avLst/>
          </a:prstGeom>
          <a:noFill/>
          <a:ln>
            <a:noFill/>
          </a:ln>
        </p:spPr>
        <p:txBody>
          <a:bodyPr spcFirstLastPara="1" wrap="square" lIns="91425" tIns="1097275" rIns="91425" bIns="45700" anchor="t" anchorCtr="0">
            <a:noAutofit/>
          </a:bodyPr>
          <a:lstStyle/>
          <a:p>
            <a:pPr marL="0" marR="0" lvl="0" indent="0" algn="ctr" rtl="0">
              <a:lnSpc>
                <a:spcPct val="90000"/>
              </a:lnSpc>
              <a:spcBef>
                <a:spcPts val="1100"/>
              </a:spcBef>
              <a:spcAft>
                <a:spcPts val="0"/>
              </a:spcAft>
              <a:buClr>
                <a:schemeClr val="dk1"/>
              </a:buClr>
              <a:buSzPts val="2000"/>
              <a:buFont typeface="Arial"/>
              <a:buNone/>
            </a:pPr>
            <a:endParaRPr sz="2000" b="0" i="0" u="none" strike="noStrike" cap="none">
              <a:solidFill>
                <a:schemeClr val="dk1"/>
              </a:solidFill>
              <a:latin typeface="Constantia"/>
              <a:ea typeface="Constantia"/>
              <a:cs typeface="Constantia"/>
              <a:sym typeface="Constantia"/>
            </a:endParaRPr>
          </a:p>
        </p:txBody>
      </p:sp>
      <p:pic>
        <p:nvPicPr>
          <p:cNvPr id="340" name="Google Shape;340;p1"/>
          <p:cNvPicPr preferRelativeResize="0"/>
          <p:nvPr/>
        </p:nvPicPr>
        <p:blipFill>
          <a:blip r:embed="rId3">
            <a:alphaModFix/>
          </a:blip>
          <a:stretch>
            <a:fillRect/>
          </a:stretch>
        </p:blipFill>
        <p:spPr>
          <a:xfrm>
            <a:off x="472200" y="685800"/>
            <a:ext cx="2344199" cy="4005000"/>
          </a:xfrm>
          <a:prstGeom prst="rect">
            <a:avLst/>
          </a:prstGeom>
          <a:noFill/>
          <a:ln>
            <a:noFill/>
          </a:ln>
        </p:spPr>
      </p:pic>
      <p:pic>
        <p:nvPicPr>
          <p:cNvPr id="341" name="Google Shape;341;p1"/>
          <p:cNvPicPr preferRelativeResize="0"/>
          <p:nvPr/>
        </p:nvPicPr>
        <p:blipFill>
          <a:blip r:embed="rId4">
            <a:alphaModFix/>
          </a:blip>
          <a:stretch>
            <a:fillRect/>
          </a:stretch>
        </p:blipFill>
        <p:spPr>
          <a:xfrm>
            <a:off x="7247950" y="3155325"/>
            <a:ext cx="2344199" cy="3657000"/>
          </a:xfrm>
          <a:prstGeom prst="rect">
            <a:avLst/>
          </a:prstGeom>
          <a:noFill/>
          <a:ln>
            <a:noFill/>
          </a:ln>
        </p:spPr>
      </p:pic>
      <p:pic>
        <p:nvPicPr>
          <p:cNvPr id="342" name="Google Shape;342;p1"/>
          <p:cNvPicPr preferRelativeResize="0"/>
          <p:nvPr/>
        </p:nvPicPr>
        <p:blipFill>
          <a:blip r:embed="rId5">
            <a:alphaModFix/>
          </a:blip>
          <a:stretch>
            <a:fillRect/>
          </a:stretch>
        </p:blipFill>
        <p:spPr>
          <a:xfrm>
            <a:off x="3803900" y="685800"/>
            <a:ext cx="2359201" cy="4005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
          <p:cNvSpPr txBox="1">
            <a:spLocks noGrp="1"/>
          </p:cNvSpPr>
          <p:nvPr>
            <p:ph type="body" idx="3"/>
          </p:nvPr>
        </p:nvSpPr>
        <p:spPr>
          <a:xfrm>
            <a:off x="4114800" y="914400"/>
            <a:ext cx="1943100" cy="3352800"/>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Clr>
                <a:schemeClr val="dk1"/>
              </a:buClr>
              <a:buSzPts val="1600"/>
              <a:buNone/>
            </a:pPr>
            <a:r>
              <a:rPr lang="es-ES" dirty="0" err="1"/>
              <a:t>Three</a:t>
            </a:r>
            <a:r>
              <a:rPr lang="es-ES" dirty="0"/>
              <a:t> </a:t>
            </a:r>
            <a:r>
              <a:rPr lang="es-ES" dirty="0" err="1" smtClean="0"/>
              <a:t>nights</a:t>
            </a:r>
            <a:r>
              <a:rPr lang="es-ES" dirty="0" smtClean="0"/>
              <a:t> at </a:t>
            </a:r>
            <a:r>
              <a:rPr lang="es-ES" dirty="0" err="1" smtClean="0"/>
              <a:t>the</a:t>
            </a:r>
            <a:r>
              <a:rPr lang="es-ES" dirty="0" smtClean="0"/>
              <a:t> </a:t>
            </a:r>
            <a:r>
              <a:rPr lang="es-ES" dirty="0" err="1"/>
              <a:t>Raddisson</a:t>
            </a:r>
            <a:r>
              <a:rPr lang="es-ES" dirty="0"/>
              <a:t> </a:t>
            </a:r>
            <a:r>
              <a:rPr lang="es-ES" dirty="0"/>
              <a:t>H</a:t>
            </a:r>
            <a:r>
              <a:rPr lang="es-ES" dirty="0" smtClean="0"/>
              <a:t>otel </a:t>
            </a:r>
            <a:r>
              <a:rPr lang="es-ES" dirty="0" err="1" smtClean="0"/>
              <a:t>from</a:t>
            </a:r>
            <a:r>
              <a:rPr lang="es-ES" dirty="0" smtClean="0"/>
              <a:t> </a:t>
            </a:r>
            <a:r>
              <a:rPr lang="es-ES" dirty="0"/>
              <a:t>83$ </a:t>
            </a:r>
            <a:r>
              <a:rPr lang="es-ES" dirty="0" smtClean="0"/>
              <a:t>per </a:t>
            </a:r>
            <a:r>
              <a:rPr lang="es-ES" dirty="0" err="1" smtClean="0"/>
              <a:t>night</a:t>
            </a:r>
            <a:r>
              <a:rPr lang="es-ES" dirty="0" smtClean="0"/>
              <a:t> </a:t>
            </a:r>
            <a:r>
              <a:rPr lang="es-ES" dirty="0" err="1" smtClean="0"/>
              <a:t>or</a:t>
            </a:r>
            <a:r>
              <a:rPr lang="es-ES" dirty="0" smtClean="0"/>
              <a:t> </a:t>
            </a:r>
            <a:r>
              <a:rPr lang="es-ES" dirty="0" err="1" smtClean="0"/>
              <a:t>two</a:t>
            </a:r>
            <a:r>
              <a:rPr lang="es-ES" dirty="0" smtClean="0"/>
              <a:t> </a:t>
            </a:r>
            <a:r>
              <a:rPr lang="es-ES" dirty="0" err="1" smtClean="0"/>
              <a:t>nights</a:t>
            </a:r>
            <a:r>
              <a:rPr lang="es-ES" dirty="0" smtClean="0"/>
              <a:t> </a:t>
            </a:r>
            <a:r>
              <a:rPr lang="es-ES" dirty="0"/>
              <a:t>in </a:t>
            </a:r>
            <a:r>
              <a:rPr lang="es-ES" dirty="0" err="1"/>
              <a:t>the</a:t>
            </a:r>
            <a:r>
              <a:rPr lang="es-ES" dirty="0"/>
              <a:t> </a:t>
            </a:r>
            <a:r>
              <a:rPr lang="es-ES" dirty="0" err="1" smtClean="0"/>
              <a:t>C</a:t>
            </a:r>
            <a:r>
              <a:rPr lang="es-ES" dirty="0" err="1" smtClean="0"/>
              <a:t>assinos</a:t>
            </a:r>
            <a:r>
              <a:rPr lang="es-ES" dirty="0" smtClean="0"/>
              <a:t>-Hotel </a:t>
            </a:r>
            <a:r>
              <a:rPr lang="es-ES" dirty="0"/>
              <a:t>T</a:t>
            </a:r>
            <a:r>
              <a:rPr lang="es-ES" dirty="0" smtClean="0"/>
              <a:t>exas </a:t>
            </a:r>
            <a:r>
              <a:rPr lang="es-ES" dirty="0" err="1" smtClean="0"/>
              <a:t>S</a:t>
            </a:r>
            <a:r>
              <a:rPr lang="es-ES" dirty="0" err="1" smtClean="0"/>
              <a:t>tation</a:t>
            </a:r>
            <a:r>
              <a:rPr lang="es-ES" dirty="0" smtClean="0"/>
              <a:t> </a:t>
            </a:r>
            <a:r>
              <a:rPr lang="es-ES" dirty="0" err="1" smtClean="0"/>
              <a:t>from</a:t>
            </a:r>
            <a:r>
              <a:rPr lang="es-ES" dirty="0" smtClean="0"/>
              <a:t> 59</a:t>
            </a:r>
            <a:r>
              <a:rPr lang="es-ES" dirty="0"/>
              <a:t>$ </a:t>
            </a:r>
            <a:r>
              <a:rPr lang="es-ES" dirty="0" smtClean="0"/>
              <a:t>per </a:t>
            </a:r>
            <a:r>
              <a:rPr lang="es-ES" dirty="0" err="1"/>
              <a:t>night</a:t>
            </a:r>
            <a:r>
              <a:rPr lang="es-ES" dirty="0"/>
              <a:t> </a:t>
            </a:r>
            <a:endParaRPr dirty="0"/>
          </a:p>
        </p:txBody>
      </p:sp>
      <p:sp>
        <p:nvSpPr>
          <p:cNvPr id="345" name="Google Shape;345;p2"/>
          <p:cNvSpPr txBox="1">
            <a:spLocks noGrp="1"/>
          </p:cNvSpPr>
          <p:nvPr>
            <p:ph type="body" idx="8"/>
          </p:nvPr>
        </p:nvSpPr>
        <p:spPr>
          <a:xfrm>
            <a:off x="457200" y="3704131"/>
            <a:ext cx="2450700" cy="3074100"/>
          </a:xfrm>
          <a:prstGeom prst="rect">
            <a:avLst/>
          </a:prstGeom>
          <a:noFill/>
          <a:ln>
            <a:noFill/>
          </a:ln>
        </p:spPr>
        <p:txBody>
          <a:bodyPr spcFirstLastPara="1" wrap="square" lIns="91425" tIns="45700" rIns="91425" bIns="45700" anchor="t" anchorCtr="0">
            <a:noAutofit/>
          </a:bodyPr>
          <a:lstStyle/>
          <a:p>
            <a:pPr marL="0" lvl="0" indent="0" algn="ctr">
              <a:spcBef>
                <a:spcPts val="0"/>
              </a:spcBef>
              <a:buNone/>
            </a:pPr>
            <a:r>
              <a:rPr lang="es-ES" sz="2000" dirty="0" err="1"/>
              <a:t>Flights</a:t>
            </a:r>
            <a:r>
              <a:rPr lang="es-ES" sz="2000" dirty="0"/>
              <a:t> </a:t>
            </a:r>
            <a:r>
              <a:rPr lang="es-ES" sz="2000" dirty="0" smtClean="0"/>
              <a:t>and hotel </a:t>
            </a:r>
            <a:r>
              <a:rPr lang="es-ES" sz="2000" dirty="0" err="1" smtClean="0"/>
              <a:t>booking</a:t>
            </a:r>
            <a:r>
              <a:rPr lang="es-ES" sz="2000" dirty="0" smtClean="0"/>
              <a:t> </a:t>
            </a:r>
            <a:r>
              <a:rPr lang="es-ES" sz="2000" dirty="0" err="1" smtClean="0"/>
              <a:t>from</a:t>
            </a:r>
            <a:r>
              <a:rPr lang="es-ES" sz="2000" dirty="0" smtClean="0"/>
              <a:t> 91 euros in Las </a:t>
            </a:r>
            <a:r>
              <a:rPr lang="es-ES" sz="2000" dirty="0"/>
              <a:t>V</a:t>
            </a:r>
            <a:r>
              <a:rPr lang="es-ES" sz="2000" dirty="0" smtClean="0"/>
              <a:t>egas and </a:t>
            </a:r>
            <a:r>
              <a:rPr lang="es-ES" sz="2000" dirty="0" err="1" smtClean="0"/>
              <a:t>from</a:t>
            </a:r>
            <a:r>
              <a:rPr lang="es-ES" sz="2000" dirty="0" smtClean="0"/>
              <a:t> 305 </a:t>
            </a:r>
            <a:r>
              <a:rPr lang="es-ES" sz="2000" dirty="0"/>
              <a:t>euros </a:t>
            </a:r>
            <a:r>
              <a:rPr lang="es-ES" sz="2000" dirty="0" err="1"/>
              <a:t>for</a:t>
            </a:r>
            <a:r>
              <a:rPr lang="es-ES" sz="2000" dirty="0"/>
              <a:t> </a:t>
            </a:r>
            <a:r>
              <a:rPr lang="es-ES" sz="2000" dirty="0" smtClean="0"/>
              <a:t>Los </a:t>
            </a:r>
            <a:r>
              <a:rPr lang="es-ES" sz="2000" dirty="0" err="1"/>
              <a:t>A</a:t>
            </a:r>
            <a:r>
              <a:rPr lang="es-ES" sz="2000" dirty="0" err="1" smtClean="0"/>
              <a:t>ngeles</a:t>
            </a:r>
            <a:r>
              <a:rPr lang="es-ES" sz="2000" dirty="0" smtClean="0"/>
              <a:t> </a:t>
            </a:r>
          </a:p>
          <a:p>
            <a:pPr marL="0" lvl="0" indent="0" algn="ctr">
              <a:spcBef>
                <a:spcPts val="0"/>
              </a:spcBef>
              <a:buNone/>
            </a:pPr>
            <a:r>
              <a:rPr lang="es-ES" sz="2000" dirty="0" smtClean="0"/>
              <a:t>(</a:t>
            </a:r>
            <a:r>
              <a:rPr lang="es-ES" sz="2000" dirty="0" smtClean="0"/>
              <a:t>146 </a:t>
            </a:r>
            <a:r>
              <a:rPr lang="es-ES" sz="2000" dirty="0"/>
              <a:t>euros </a:t>
            </a:r>
            <a:r>
              <a:rPr lang="es-ES" sz="2000" dirty="0" err="1"/>
              <a:t>one</a:t>
            </a:r>
            <a:r>
              <a:rPr lang="es-ES" sz="2000" dirty="0"/>
              <a:t> </a:t>
            </a:r>
            <a:r>
              <a:rPr lang="es-ES" sz="2000" dirty="0" err="1" smtClean="0"/>
              <a:t>way</a:t>
            </a:r>
            <a:r>
              <a:rPr lang="es-ES" sz="2000" dirty="0" smtClean="0"/>
              <a:t>)</a:t>
            </a:r>
            <a:endParaRPr sz="2000" dirty="0"/>
          </a:p>
        </p:txBody>
      </p:sp>
      <p:sp>
        <p:nvSpPr>
          <p:cNvPr id="346" name="Google Shape;346;p2"/>
          <p:cNvSpPr txBox="1">
            <a:spLocks noGrp="1"/>
          </p:cNvSpPr>
          <p:nvPr>
            <p:ph type="body" idx="14"/>
          </p:nvPr>
        </p:nvSpPr>
        <p:spPr>
          <a:xfrm>
            <a:off x="7235571" y="764498"/>
            <a:ext cx="2359200" cy="6013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800"/>
              <a:buNone/>
            </a:pPr>
            <a:r>
              <a:rPr lang="es-ES" sz="1800" dirty="0" err="1"/>
              <a:t>The</a:t>
            </a:r>
            <a:r>
              <a:rPr lang="es-ES" sz="1800" dirty="0"/>
              <a:t> </a:t>
            </a:r>
            <a:r>
              <a:rPr lang="es-ES" sz="1800" dirty="0" err="1"/>
              <a:t>first</a:t>
            </a:r>
            <a:r>
              <a:rPr lang="es-ES" sz="1800" dirty="0"/>
              <a:t> </a:t>
            </a:r>
            <a:r>
              <a:rPr lang="es-ES" sz="1800" dirty="0" err="1"/>
              <a:t>day</a:t>
            </a:r>
            <a:r>
              <a:rPr lang="es-ES" sz="1800" dirty="0"/>
              <a:t> in Los </a:t>
            </a:r>
            <a:r>
              <a:rPr lang="es-ES" sz="1800" dirty="0" err="1"/>
              <a:t>Angeles</a:t>
            </a:r>
            <a:r>
              <a:rPr lang="es-ES" sz="1800" dirty="0"/>
              <a:t> </a:t>
            </a:r>
            <a:r>
              <a:rPr lang="es-ES" sz="1800" dirty="0" err="1"/>
              <a:t>you</a:t>
            </a:r>
            <a:r>
              <a:rPr lang="es-ES" sz="1800" dirty="0"/>
              <a:t> </a:t>
            </a:r>
            <a:r>
              <a:rPr lang="es-ES" sz="1800" dirty="0" err="1"/>
              <a:t>will</a:t>
            </a:r>
            <a:r>
              <a:rPr lang="es-ES" sz="1800" dirty="0"/>
              <a:t> </a:t>
            </a:r>
            <a:r>
              <a:rPr lang="es-ES" sz="1800" dirty="0" err="1"/>
              <a:t>take</a:t>
            </a:r>
            <a:r>
              <a:rPr lang="es-ES" sz="1800" dirty="0"/>
              <a:t> </a:t>
            </a:r>
            <a:r>
              <a:rPr lang="es-ES" sz="1800" dirty="0" err="1"/>
              <a:t>the</a:t>
            </a:r>
            <a:r>
              <a:rPr lang="es-ES" sz="1800" dirty="0"/>
              <a:t> bus to </a:t>
            </a:r>
            <a:r>
              <a:rPr lang="es-ES" sz="1800" dirty="0" err="1"/>
              <a:t>the</a:t>
            </a:r>
            <a:r>
              <a:rPr lang="es-ES" sz="1800" dirty="0"/>
              <a:t> </a:t>
            </a:r>
            <a:r>
              <a:rPr lang="es-ES" sz="1800" dirty="0"/>
              <a:t>P</a:t>
            </a:r>
            <a:r>
              <a:rPr lang="es-ES" sz="1800" dirty="0" smtClean="0"/>
              <a:t>ierre </a:t>
            </a:r>
            <a:r>
              <a:rPr lang="es-ES" sz="1800" dirty="0"/>
              <a:t>de </a:t>
            </a:r>
            <a:r>
              <a:rPr lang="es-ES" sz="1800" dirty="0" smtClean="0"/>
              <a:t>Santa </a:t>
            </a:r>
            <a:r>
              <a:rPr lang="es-ES" sz="1800" dirty="0" err="1"/>
              <a:t>M</a:t>
            </a:r>
            <a:r>
              <a:rPr lang="es-ES" sz="1800" dirty="0" err="1" smtClean="0"/>
              <a:t>onica</a:t>
            </a:r>
            <a:r>
              <a:rPr lang="es-ES" sz="1800" dirty="0" smtClean="0"/>
              <a:t> </a:t>
            </a:r>
            <a:r>
              <a:rPr lang="es-ES" sz="1800" dirty="0"/>
              <a:t>in </a:t>
            </a:r>
            <a:r>
              <a:rPr lang="es-ES" sz="1800" dirty="0" err="1"/>
              <a:t>the</a:t>
            </a:r>
            <a:r>
              <a:rPr lang="es-ES" sz="1800" dirty="0"/>
              <a:t> </a:t>
            </a:r>
            <a:r>
              <a:rPr lang="es-ES" sz="1800" dirty="0" err="1"/>
              <a:t>amusement</a:t>
            </a:r>
            <a:r>
              <a:rPr lang="es-ES" sz="1800" dirty="0"/>
              <a:t> </a:t>
            </a:r>
            <a:r>
              <a:rPr lang="es-ES" sz="1800" dirty="0" err="1"/>
              <a:t>park</a:t>
            </a:r>
            <a:r>
              <a:rPr lang="es-ES" sz="1800" dirty="0"/>
              <a:t>.</a:t>
            </a:r>
            <a:endParaRPr sz="1800" dirty="0"/>
          </a:p>
          <a:p>
            <a:pPr marL="0" lvl="0" indent="0" algn="ctr" rtl="0">
              <a:lnSpc>
                <a:spcPct val="100000"/>
              </a:lnSpc>
              <a:spcBef>
                <a:spcPts val="600"/>
              </a:spcBef>
              <a:spcAft>
                <a:spcPts val="0"/>
              </a:spcAft>
              <a:buClr>
                <a:schemeClr val="dk1"/>
              </a:buClr>
              <a:buSzPts val="1800"/>
              <a:buNone/>
            </a:pPr>
            <a:r>
              <a:rPr lang="es-ES" sz="1800" dirty="0" err="1"/>
              <a:t>The</a:t>
            </a:r>
            <a:r>
              <a:rPr lang="es-ES" sz="1800" dirty="0"/>
              <a:t> </a:t>
            </a:r>
            <a:r>
              <a:rPr lang="es-ES" sz="1800" dirty="0" err="1"/>
              <a:t>second</a:t>
            </a:r>
            <a:r>
              <a:rPr lang="es-ES" sz="1800" dirty="0"/>
              <a:t> </a:t>
            </a:r>
            <a:r>
              <a:rPr lang="es-ES" sz="1800" dirty="0" err="1"/>
              <a:t>day</a:t>
            </a:r>
            <a:r>
              <a:rPr lang="es-ES" sz="1800" dirty="0"/>
              <a:t> </a:t>
            </a:r>
            <a:r>
              <a:rPr lang="es-ES" sz="1800" dirty="0" err="1"/>
              <a:t>is</a:t>
            </a:r>
            <a:r>
              <a:rPr lang="es-ES" sz="1800" dirty="0"/>
              <a:t> </a:t>
            </a:r>
            <a:r>
              <a:rPr lang="es-ES" sz="1800" dirty="0" smtClean="0"/>
              <a:t>free.</a:t>
            </a:r>
            <a:endParaRPr dirty="0"/>
          </a:p>
          <a:p>
            <a:pPr marL="0" lvl="0" indent="0" algn="ctr" rtl="0">
              <a:lnSpc>
                <a:spcPct val="100000"/>
              </a:lnSpc>
              <a:spcBef>
                <a:spcPts val="600"/>
              </a:spcBef>
              <a:spcAft>
                <a:spcPts val="0"/>
              </a:spcAft>
              <a:buClr>
                <a:schemeClr val="dk1"/>
              </a:buClr>
              <a:buSzPts val="1800"/>
              <a:buNone/>
            </a:pPr>
            <a:r>
              <a:rPr lang="es-ES" sz="1800" dirty="0" err="1"/>
              <a:t>The</a:t>
            </a:r>
            <a:r>
              <a:rPr lang="es-ES" sz="1800" dirty="0"/>
              <a:t> </a:t>
            </a:r>
            <a:r>
              <a:rPr lang="es-ES" sz="1800" dirty="0" err="1"/>
              <a:t>third</a:t>
            </a:r>
            <a:r>
              <a:rPr lang="es-ES" sz="1800" dirty="0"/>
              <a:t> </a:t>
            </a:r>
            <a:r>
              <a:rPr lang="es-ES" sz="1800" dirty="0" err="1"/>
              <a:t>day</a:t>
            </a:r>
            <a:r>
              <a:rPr lang="es-ES" sz="1800" dirty="0"/>
              <a:t> </a:t>
            </a:r>
            <a:r>
              <a:rPr lang="es-ES" sz="1800" dirty="0" err="1"/>
              <a:t>you</a:t>
            </a:r>
            <a:r>
              <a:rPr lang="es-ES" sz="1800" dirty="0"/>
              <a:t> </a:t>
            </a:r>
            <a:r>
              <a:rPr lang="es-ES" sz="1800" dirty="0" err="1"/>
              <a:t>will</a:t>
            </a:r>
            <a:r>
              <a:rPr lang="es-ES" sz="1800" dirty="0"/>
              <a:t> </a:t>
            </a:r>
            <a:r>
              <a:rPr lang="es-ES" sz="1800" dirty="0" err="1"/>
              <a:t>take</a:t>
            </a:r>
            <a:r>
              <a:rPr lang="es-ES" sz="1800" dirty="0"/>
              <a:t> </a:t>
            </a:r>
            <a:r>
              <a:rPr lang="es-ES" sz="1800" dirty="0" err="1"/>
              <a:t>the</a:t>
            </a:r>
            <a:r>
              <a:rPr lang="es-ES" sz="1800" dirty="0"/>
              <a:t> </a:t>
            </a:r>
            <a:r>
              <a:rPr lang="es-ES" sz="1800" dirty="0" err="1"/>
              <a:t>same</a:t>
            </a:r>
            <a:r>
              <a:rPr lang="es-ES" sz="1800" dirty="0"/>
              <a:t> bus to </a:t>
            </a:r>
            <a:r>
              <a:rPr lang="es-ES" sz="1800" dirty="0" err="1"/>
              <a:t>go</a:t>
            </a:r>
            <a:r>
              <a:rPr lang="es-ES" sz="1800" dirty="0"/>
              <a:t> to </a:t>
            </a:r>
            <a:r>
              <a:rPr lang="es-ES" sz="1800" dirty="0" err="1"/>
              <a:t>the</a:t>
            </a:r>
            <a:r>
              <a:rPr lang="es-ES" sz="1800" dirty="0"/>
              <a:t> </a:t>
            </a:r>
            <a:r>
              <a:rPr lang="es-ES" sz="1800" dirty="0" err="1"/>
              <a:t>beach</a:t>
            </a:r>
            <a:r>
              <a:rPr lang="es-ES" sz="1800" dirty="0"/>
              <a:t>.</a:t>
            </a:r>
            <a:endParaRPr sz="1800" dirty="0"/>
          </a:p>
          <a:p>
            <a:pPr marL="0" lvl="0" indent="0" algn="ctr" rtl="0">
              <a:lnSpc>
                <a:spcPct val="100000"/>
              </a:lnSpc>
              <a:spcBef>
                <a:spcPts val="600"/>
              </a:spcBef>
              <a:spcAft>
                <a:spcPts val="0"/>
              </a:spcAft>
              <a:buClr>
                <a:schemeClr val="dk1"/>
              </a:buClr>
              <a:buSzPts val="1800"/>
              <a:buNone/>
            </a:pPr>
            <a:r>
              <a:rPr lang="es-ES" sz="1800" dirty="0" err="1"/>
              <a:t>On</a:t>
            </a:r>
            <a:r>
              <a:rPr lang="es-ES" sz="1800" dirty="0"/>
              <a:t> </a:t>
            </a:r>
            <a:r>
              <a:rPr lang="es-ES" sz="1800" dirty="0" err="1"/>
              <a:t>the</a:t>
            </a:r>
            <a:r>
              <a:rPr lang="es-ES" sz="1800" dirty="0"/>
              <a:t> </a:t>
            </a:r>
            <a:r>
              <a:rPr lang="es-ES" sz="1800" dirty="0" err="1"/>
              <a:t>fourth</a:t>
            </a:r>
            <a:r>
              <a:rPr lang="es-ES" sz="1800" dirty="0"/>
              <a:t> </a:t>
            </a:r>
            <a:r>
              <a:rPr lang="es-ES" sz="1800" dirty="0" err="1"/>
              <a:t>day</a:t>
            </a:r>
            <a:r>
              <a:rPr lang="es-ES" sz="1800" dirty="0"/>
              <a:t> </a:t>
            </a:r>
            <a:r>
              <a:rPr lang="es-ES" sz="1800" dirty="0" err="1"/>
              <a:t>you</a:t>
            </a:r>
            <a:r>
              <a:rPr lang="es-ES" sz="1800" dirty="0"/>
              <a:t> </a:t>
            </a:r>
            <a:r>
              <a:rPr lang="es-ES" sz="1800" dirty="0" err="1"/>
              <a:t>will</a:t>
            </a:r>
            <a:r>
              <a:rPr lang="es-ES" sz="1800" dirty="0"/>
              <a:t> </a:t>
            </a:r>
            <a:r>
              <a:rPr lang="es-ES" sz="1800" dirty="0" err="1"/>
              <a:t>take</a:t>
            </a:r>
            <a:r>
              <a:rPr lang="es-ES" sz="1800" dirty="0"/>
              <a:t> </a:t>
            </a:r>
            <a:r>
              <a:rPr lang="es-ES" sz="1800" dirty="0" err="1"/>
              <a:t>the</a:t>
            </a:r>
            <a:r>
              <a:rPr lang="es-ES" sz="1800" dirty="0"/>
              <a:t> </a:t>
            </a:r>
            <a:r>
              <a:rPr lang="es-ES" sz="1800" dirty="0" err="1"/>
              <a:t>flight</a:t>
            </a:r>
            <a:r>
              <a:rPr lang="es-ES" sz="1800" dirty="0"/>
              <a:t> to </a:t>
            </a:r>
            <a:r>
              <a:rPr lang="es-ES" sz="1800" dirty="0" err="1"/>
              <a:t>go</a:t>
            </a:r>
            <a:r>
              <a:rPr lang="es-ES" sz="1800" dirty="0"/>
              <a:t> to </a:t>
            </a:r>
            <a:r>
              <a:rPr lang="es-ES" sz="1800" dirty="0" smtClean="0"/>
              <a:t>Las </a:t>
            </a:r>
            <a:r>
              <a:rPr lang="es-ES" sz="1800" dirty="0"/>
              <a:t>V</a:t>
            </a:r>
            <a:r>
              <a:rPr lang="es-ES" sz="1800" dirty="0" smtClean="0"/>
              <a:t>egas </a:t>
            </a:r>
            <a:r>
              <a:rPr lang="es-ES" sz="1800" dirty="0"/>
              <a:t>and </a:t>
            </a:r>
            <a:r>
              <a:rPr lang="es-ES" sz="1800" dirty="0" err="1"/>
              <a:t>the</a:t>
            </a:r>
            <a:r>
              <a:rPr lang="es-ES" sz="1800" dirty="0"/>
              <a:t> </a:t>
            </a:r>
            <a:r>
              <a:rPr lang="es-ES" sz="1800" dirty="0" err="1"/>
              <a:t>remaining</a:t>
            </a:r>
            <a:r>
              <a:rPr lang="es-ES" sz="1800" dirty="0"/>
              <a:t> </a:t>
            </a:r>
            <a:r>
              <a:rPr lang="es-ES" sz="1800" dirty="0" err="1"/>
              <a:t>two</a:t>
            </a:r>
            <a:r>
              <a:rPr lang="es-ES" sz="1800" dirty="0"/>
              <a:t> </a:t>
            </a:r>
            <a:r>
              <a:rPr lang="es-ES" sz="1800" dirty="0" err="1" smtClean="0"/>
              <a:t>days</a:t>
            </a:r>
            <a:r>
              <a:rPr lang="es-ES" sz="1800" dirty="0" smtClean="0"/>
              <a:t> </a:t>
            </a:r>
            <a:r>
              <a:rPr lang="es-ES" sz="1800" dirty="0" err="1" smtClean="0"/>
              <a:t>you</a:t>
            </a:r>
            <a:r>
              <a:rPr lang="es-ES" sz="1800" dirty="0" smtClean="0"/>
              <a:t> are free </a:t>
            </a:r>
            <a:r>
              <a:rPr lang="es-ES" sz="1800" dirty="0" err="1" smtClean="0"/>
              <a:t>for</a:t>
            </a:r>
            <a:r>
              <a:rPr lang="es-ES" sz="1800" dirty="0" smtClean="0"/>
              <a:t> </a:t>
            </a:r>
            <a:r>
              <a:rPr lang="es-ES" sz="1800" dirty="0" err="1" smtClean="0"/>
              <a:t>you</a:t>
            </a:r>
            <a:r>
              <a:rPr lang="es-ES" sz="1800" dirty="0" smtClean="0"/>
              <a:t> to </a:t>
            </a:r>
            <a:r>
              <a:rPr lang="es-ES" sz="1800" dirty="0" err="1" smtClean="0"/>
              <a:t>enjoy</a:t>
            </a:r>
            <a:r>
              <a:rPr lang="es-ES" sz="1800" dirty="0" smtClean="0"/>
              <a:t> </a:t>
            </a:r>
            <a:r>
              <a:rPr lang="es-ES" sz="1800" dirty="0" err="1" smtClean="0"/>
              <a:t>the</a:t>
            </a:r>
            <a:r>
              <a:rPr lang="es-ES" sz="1800" dirty="0" smtClean="0"/>
              <a:t> </a:t>
            </a:r>
            <a:r>
              <a:rPr lang="es-ES" sz="1800" dirty="0"/>
              <a:t>casino </a:t>
            </a:r>
            <a:r>
              <a:rPr lang="es-ES" sz="1800" dirty="0" err="1" smtClean="0"/>
              <a:t>until</a:t>
            </a:r>
            <a:r>
              <a:rPr lang="es-ES" sz="1800" dirty="0" smtClean="0"/>
              <a:t> </a:t>
            </a:r>
            <a:r>
              <a:rPr lang="es-ES" sz="1800" dirty="0" err="1"/>
              <a:t>you</a:t>
            </a:r>
            <a:r>
              <a:rPr lang="es-ES" sz="1800" dirty="0"/>
              <a:t> catch </a:t>
            </a:r>
            <a:r>
              <a:rPr lang="es-ES" sz="1800" dirty="0" err="1" smtClean="0"/>
              <a:t>your</a:t>
            </a:r>
            <a:r>
              <a:rPr lang="es-ES" sz="1800" dirty="0" smtClean="0"/>
              <a:t> </a:t>
            </a:r>
            <a:r>
              <a:rPr lang="es-ES" sz="1800" dirty="0" err="1"/>
              <a:t>flight</a:t>
            </a:r>
            <a:r>
              <a:rPr lang="es-ES" sz="1800" dirty="0"/>
              <a:t> back</a:t>
            </a:r>
            <a:endParaRPr sz="1800" dirty="0"/>
          </a:p>
        </p:txBody>
      </p:sp>
      <p:cxnSp>
        <p:nvCxnSpPr>
          <p:cNvPr id="347" name="Google Shape;347;p2"/>
          <p:cNvCxnSpPr/>
          <p:nvPr/>
        </p:nvCxnSpPr>
        <p:spPr>
          <a:xfrm>
            <a:off x="6766560" y="0"/>
            <a:ext cx="0" cy="7772400"/>
          </a:xfrm>
          <a:prstGeom prst="straightConnector1">
            <a:avLst/>
          </a:prstGeom>
          <a:noFill/>
          <a:ln w="9525" cap="flat" cmpd="sng">
            <a:solidFill>
              <a:srgbClr val="C8C8C8"/>
            </a:solidFill>
            <a:prstDash val="dash"/>
            <a:miter lim="800000"/>
            <a:headEnd type="none" w="sm" len="sm"/>
            <a:tailEnd type="none" w="sm" len="sm"/>
          </a:ln>
        </p:spPr>
      </p:cxnSp>
      <p:cxnSp>
        <p:nvCxnSpPr>
          <p:cNvPr id="348" name="Google Shape;348;p2"/>
          <p:cNvCxnSpPr/>
          <p:nvPr/>
        </p:nvCxnSpPr>
        <p:spPr>
          <a:xfrm>
            <a:off x="3383280" y="0"/>
            <a:ext cx="0" cy="7772400"/>
          </a:xfrm>
          <a:prstGeom prst="straightConnector1">
            <a:avLst/>
          </a:prstGeom>
          <a:noFill/>
          <a:ln w="9525" cap="flat" cmpd="sng">
            <a:solidFill>
              <a:srgbClr val="C8C8C8"/>
            </a:solidFill>
            <a:prstDash val="dash"/>
            <a:miter lim="800000"/>
            <a:headEnd type="none" w="sm" len="sm"/>
            <a:tailEnd type="none" w="sm" len="sm"/>
          </a:ln>
        </p:spPr>
      </p:cxnSp>
      <p:sp>
        <p:nvSpPr>
          <p:cNvPr id="349" name="Google Shape;349;p2"/>
          <p:cNvSpPr>
            <a:spLocks noGrp="1"/>
          </p:cNvSpPr>
          <p:nvPr>
            <p:ph type="pic" idx="4"/>
          </p:nvPr>
        </p:nvSpPr>
        <p:spPr>
          <a:xfrm>
            <a:off x="3849624" y="4690587"/>
            <a:ext cx="2450700" cy="2110500"/>
          </a:xfrm>
          <a:prstGeom prst="rect">
            <a:avLst/>
          </a:prstGeom>
          <a:noFill/>
          <a:ln>
            <a:noFill/>
          </a:ln>
        </p:spPr>
        <p:txBody>
          <a:bodyPr spcFirstLastPara="1" wrap="square" lIns="91425" tIns="457200" rIns="91425" bIns="45700" anchor="t" anchorCtr="0">
            <a:noAutofit/>
          </a:bodyPr>
          <a:lstStyle/>
          <a:p>
            <a:pPr marL="0" marR="0" lvl="0" indent="0" algn="ctr" rtl="0">
              <a:lnSpc>
                <a:spcPct val="90000"/>
              </a:lnSpc>
              <a:spcBef>
                <a:spcPts val="1100"/>
              </a:spcBef>
              <a:spcAft>
                <a:spcPts val="0"/>
              </a:spcAft>
              <a:buClr>
                <a:schemeClr val="dk1"/>
              </a:buClr>
              <a:buSzPts val="2000"/>
              <a:buFont typeface="Arial"/>
              <a:buNone/>
            </a:pPr>
            <a:endParaRPr sz="2000" b="0" i="0" u="none" strike="noStrike" cap="none">
              <a:solidFill>
                <a:schemeClr val="dk1"/>
              </a:solidFill>
              <a:latin typeface="Constantia"/>
              <a:ea typeface="Constantia"/>
              <a:cs typeface="Constantia"/>
              <a:sym typeface="Constantia"/>
            </a:endParaRPr>
          </a:p>
        </p:txBody>
      </p:sp>
      <p:sp>
        <p:nvSpPr>
          <p:cNvPr id="350" name="Google Shape;350;p2"/>
          <p:cNvSpPr>
            <a:spLocks noGrp="1"/>
          </p:cNvSpPr>
          <p:nvPr>
            <p:ph type="pic" idx="2"/>
          </p:nvPr>
        </p:nvSpPr>
        <p:spPr>
          <a:xfrm>
            <a:off x="457200" y="685800"/>
            <a:ext cx="2450700" cy="2277000"/>
          </a:xfrm>
          <a:prstGeom prst="rect">
            <a:avLst/>
          </a:prstGeom>
          <a:noFill/>
          <a:ln>
            <a:noFill/>
          </a:ln>
        </p:spPr>
        <p:txBody>
          <a:bodyPr spcFirstLastPara="1" wrap="square" lIns="91425" tIns="457200" rIns="91425" bIns="45700" anchor="t" anchorCtr="0">
            <a:noAutofit/>
          </a:bodyPr>
          <a:lstStyle/>
          <a:p>
            <a:pPr marL="0" marR="0" lvl="0" indent="0" algn="ctr" rtl="0">
              <a:lnSpc>
                <a:spcPct val="90000"/>
              </a:lnSpc>
              <a:spcBef>
                <a:spcPts val="1100"/>
              </a:spcBef>
              <a:spcAft>
                <a:spcPts val="0"/>
              </a:spcAft>
              <a:buClr>
                <a:schemeClr val="dk1"/>
              </a:buClr>
              <a:buSzPts val="2000"/>
              <a:buFont typeface="Arial"/>
              <a:buNone/>
            </a:pPr>
            <a:endParaRPr sz="2000" b="0" i="0" u="none" strike="noStrike" cap="none">
              <a:solidFill>
                <a:schemeClr val="dk1"/>
              </a:solidFill>
              <a:latin typeface="Constantia"/>
              <a:ea typeface="Constantia"/>
              <a:cs typeface="Constantia"/>
              <a:sym typeface="Constantia"/>
            </a:endParaRPr>
          </a:p>
        </p:txBody>
      </p:sp>
      <p:pic>
        <p:nvPicPr>
          <p:cNvPr id="351" name="Google Shape;351;p2"/>
          <p:cNvPicPr preferRelativeResize="0"/>
          <p:nvPr/>
        </p:nvPicPr>
        <p:blipFill>
          <a:blip r:embed="rId3">
            <a:alphaModFix/>
          </a:blip>
          <a:stretch>
            <a:fillRect/>
          </a:stretch>
        </p:blipFill>
        <p:spPr>
          <a:xfrm>
            <a:off x="457200" y="764500"/>
            <a:ext cx="2450701" cy="2838350"/>
          </a:xfrm>
          <a:prstGeom prst="rect">
            <a:avLst/>
          </a:prstGeom>
          <a:noFill/>
          <a:ln>
            <a:noFill/>
          </a:ln>
        </p:spPr>
      </p:pic>
      <p:pic>
        <p:nvPicPr>
          <p:cNvPr id="352" name="Google Shape;352;p2"/>
          <p:cNvPicPr preferRelativeResize="0"/>
          <p:nvPr/>
        </p:nvPicPr>
        <p:blipFill>
          <a:blip r:embed="rId4">
            <a:alphaModFix/>
          </a:blip>
          <a:stretch>
            <a:fillRect/>
          </a:stretch>
        </p:blipFill>
        <p:spPr>
          <a:xfrm>
            <a:off x="3895326" y="4690575"/>
            <a:ext cx="2450701" cy="2110501"/>
          </a:xfrm>
          <a:prstGeom prst="rect">
            <a:avLst/>
          </a:prstGeom>
          <a:noFill/>
          <a:ln>
            <a:noFill/>
          </a:ln>
        </p:spPr>
      </p:pic>
    </p:spTree>
  </p:cSld>
  <p:clrMapOvr>
    <a:masterClrMapping/>
  </p:clrMapOvr>
</p:sld>
</file>

<file path=ppt/theme/theme1.xml><?xml version="1.0" encoding="utf-8"?>
<a:theme xmlns:a="http://schemas.openxmlformats.org/drawingml/2006/main" name="Folleto de viaje 11x8,5">
  <a:themeElements>
    <a:clrScheme name="Travel Brochure">
      <a:dk1>
        <a:srgbClr val="595959"/>
      </a:dk1>
      <a:lt1>
        <a:srgbClr val="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Travel Brochure">
      <a:dk1>
        <a:srgbClr val="595959"/>
      </a:dk1>
      <a:lt1>
        <a:srgbClr val="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392</Words>
  <Application>Microsoft Office PowerPoint</Application>
  <PresentationFormat>Personalizado</PresentationFormat>
  <Paragraphs>21</Paragraphs>
  <Slides>2</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vt:i4>
      </vt:variant>
    </vt:vector>
  </HeadingPairs>
  <TitlesOfParts>
    <vt:vector size="5" baseType="lpstr">
      <vt:lpstr>Arial</vt:lpstr>
      <vt:lpstr>Constantia</vt:lpstr>
      <vt:lpstr>Folleto de viaje 11x8,5</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Departamento</dc:creator>
  <cp:lastModifiedBy>Departamento</cp:lastModifiedBy>
  <cp:revision>2</cp:revision>
  <dcterms:modified xsi:type="dcterms:W3CDTF">2019-03-14T17:20:15Z</dcterms:modified>
</cp:coreProperties>
</file>