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721" autoAdjust="0"/>
  </p:normalViewPr>
  <p:slideViewPr>
    <p:cSldViewPr snapToGrid="0">
      <p:cViewPr>
        <p:scale>
          <a:sx n="89" d="100"/>
          <a:sy n="89" d="100"/>
        </p:scale>
        <p:origin x="612" y="-342"/>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38D6FE3C-34D8-4B4B-9273-D907B0A3B964}" type="datetimeFigureOut">
              <a:rPr lang="es-ES"/>
              <a:t>14/03/2019</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E169A89D-734B-4FAD-B6E7-2B864E72E489}" type="slidenum">
              <a:rPr lang="es-ES"/>
              <a:t>‹Nº›</a:t>
            </a:fld>
            <a:endParaRPr lang="es-ES"/>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1D0FF5F4-5691-49AF-9E16-FB22826F7264}" type="datetimeFigureOut">
              <a:t>14/03/2019</a:t>
            </a:fld>
            <a:endParaRPr lang="es-ES"/>
          </a:p>
        </p:txBody>
      </p:sp>
      <p:sp>
        <p:nvSpPr>
          <p:cNvPr id="4" name="Marcador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952A89D7-7603-4ECB-ADF6-F6CF2BE4F401}" type="slidenum">
              <a:t>‹Nº›</a:t>
            </a:fld>
            <a:endParaRPr lang="es-ES"/>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Si necesita más marcadores para títulos, subtítulos o texto del cuerpo, copie cualquiera de los actuales y arrastre el nuevo donde desee.</a:t>
            </a:r>
          </a:p>
          <a:p>
            <a:endParaRPr lang="es-ES" dirty="0"/>
          </a:p>
          <a:p>
            <a:r>
              <a:rPr lang="es-ES" dirty="0"/>
              <a:t>¿Se 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t>1</a:t>
            </a:fld>
            <a:endParaRPr lang="es-ES"/>
          </a:p>
        </p:txBody>
      </p:sp>
    </p:spTree>
    <p:extLst>
      <p:ext uri="{BB962C8B-B14F-4D97-AF65-F5344CB8AC3E}">
        <p14:creationId xmlns:p14="http://schemas.microsoft.com/office/powerpoint/2010/main" val="92068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e inserte las imágenes en los marcadores de posición vacíos. Si necesita más marcadores para títulos, subtítulos o texto del cuerpo, copie cualquiera de los actuales y arrastre el nuevo donde desee.</a:t>
            </a:r>
          </a:p>
          <a:p>
            <a:endParaRPr lang="es-ES" dirty="0"/>
          </a:p>
          <a:p>
            <a:r>
              <a:rPr lang="es-ES" dirty="0"/>
              <a:t>¿Se ha fijado en que hemos incluido las marcas por las que debe doblar? Son muy tenues, pero si no quiere que aparezcan en el folleto, selecciónelas y bórrelas antes de imprimir.</a:t>
            </a:r>
          </a:p>
        </p:txBody>
      </p:sp>
      <p:sp>
        <p:nvSpPr>
          <p:cNvPr id="4" name="Marcador de número de diapositiva 3"/>
          <p:cNvSpPr>
            <a:spLocks noGrp="1"/>
          </p:cNvSpPr>
          <p:nvPr>
            <p:ph type="sldNum" sz="quarter" idx="10"/>
          </p:nvPr>
        </p:nvSpPr>
        <p:spPr/>
        <p:txBody>
          <a:bodyPr/>
          <a:lstStyle/>
          <a:p>
            <a:fld id="{952A89D7-7603-4ECB-ADF6-F6CF2BE4F401}" type="slidenum">
              <a:rPr lang="es-ES" smtClean="0"/>
              <a:t>2</a:t>
            </a:fld>
            <a:endParaRPr lang="es-ES"/>
          </a:p>
        </p:txBody>
      </p:sp>
    </p:spTree>
    <p:extLst>
      <p:ext uri="{BB962C8B-B14F-4D97-AF65-F5344CB8AC3E}">
        <p14:creationId xmlns:p14="http://schemas.microsoft.com/office/powerpoint/2010/main" val="388236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4" name="Rectángulo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s-ES"/>
          </a:p>
        </p:txBody>
      </p:sp>
      <p:sp>
        <p:nvSpPr>
          <p:cNvPr id="12" name="Marcador de imagen 11"/>
          <p:cNvSpPr>
            <a:spLocks noGrp="1"/>
          </p:cNvSpPr>
          <p:nvPr>
            <p:ph type="pic" sz="quarter" idx="10"/>
          </p:nvPr>
        </p:nvSpPr>
        <p:spPr>
          <a:xfrm>
            <a:off x="457200" y="685800"/>
            <a:ext cx="2359152" cy="4005072"/>
          </a:xfrm>
        </p:spPr>
        <p:txBody>
          <a:bodyPr tIns="1097280">
            <a:normAutofit/>
          </a:bodyPr>
          <a:lstStyle>
            <a:lvl1pPr marL="0" indent="0" algn="ctr" latinLnBrk="0">
              <a:buNone/>
              <a:defRPr lang="es-ES" sz="2000"/>
            </a:lvl1pPr>
          </a:lstStyle>
          <a:p>
            <a:r>
              <a:rPr lang="es-ES"/>
              <a:t>Haga clic en el icono para agregar una imagen</a:t>
            </a:r>
          </a:p>
        </p:txBody>
      </p:sp>
      <p:sp>
        <p:nvSpPr>
          <p:cNvPr id="13" name="Rectángulo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Marcador de imagen 11"/>
          <p:cNvSpPr>
            <a:spLocks noGrp="1"/>
          </p:cNvSpPr>
          <p:nvPr>
            <p:ph type="pic" sz="quarter" idx="11"/>
          </p:nvPr>
        </p:nvSpPr>
        <p:spPr>
          <a:xfrm>
            <a:off x="3758184" y="685800"/>
            <a:ext cx="2450592" cy="4005072"/>
          </a:xfrm>
        </p:spPr>
        <p:txBody>
          <a:bodyPr tIns="1097280">
            <a:normAutofit/>
          </a:bodyPr>
          <a:lstStyle>
            <a:lvl1pPr marL="0" indent="0" algn="ctr" latinLnBrk="0">
              <a:buNone/>
              <a:defRPr lang="es-ES" sz="2000"/>
            </a:lvl1pPr>
          </a:lstStyle>
          <a:p>
            <a:r>
              <a:rPr lang="es-ES"/>
              <a:t>Haga clic en el icono para agregar una imagen</a:t>
            </a:r>
          </a:p>
        </p:txBody>
      </p:sp>
      <p:sp>
        <p:nvSpPr>
          <p:cNvPr id="16" name="Rectángulo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Marcador de imagen 11"/>
          <p:cNvSpPr>
            <a:spLocks noGrp="1"/>
          </p:cNvSpPr>
          <p:nvPr>
            <p:ph type="pic" sz="quarter" idx="12"/>
          </p:nvPr>
        </p:nvSpPr>
        <p:spPr>
          <a:xfrm>
            <a:off x="7141465" y="2084832"/>
            <a:ext cx="2450592" cy="4727448"/>
          </a:xfrm>
        </p:spPr>
        <p:txBody>
          <a:bodyPr tIns="1097280">
            <a:normAutofit/>
          </a:bodyPr>
          <a:lstStyle>
            <a:lvl1pPr marL="0" indent="0" algn="ctr" latinLnBrk="0">
              <a:buNone/>
              <a:defRPr lang="es-ES" sz="2000"/>
            </a:lvl1pPr>
          </a:lstStyle>
          <a:p>
            <a:r>
              <a:rPr lang="es-ES"/>
              <a:t>Haga clic en el icono para agregar una imagen</a:t>
            </a:r>
          </a:p>
        </p:txBody>
      </p:sp>
      <p:sp>
        <p:nvSpPr>
          <p:cNvPr id="20" name="Rectángulo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Marcador de texto 21"/>
          <p:cNvSpPr>
            <a:spLocks noGrp="1"/>
          </p:cNvSpPr>
          <p:nvPr>
            <p:ph type="body" sz="quarter" idx="13" hasCustomPrompt="1"/>
          </p:nvPr>
        </p:nvSpPr>
        <p:spPr>
          <a:xfrm>
            <a:off x="7142163" y="639763"/>
            <a:ext cx="2449512" cy="1262062"/>
          </a:xfrm>
        </p:spPr>
        <p:txBody>
          <a:bodyPr anchor="ctr">
            <a:noAutofit/>
          </a:bodyPr>
          <a:lstStyle>
            <a:lvl1pPr marL="0" indent="0" algn="ctr" latinLnBrk="0">
              <a:lnSpc>
                <a:spcPct val="85000"/>
              </a:lnSpc>
              <a:spcBef>
                <a:spcPts val="0"/>
              </a:spcBef>
              <a:buNone/>
              <a:defRPr lang="es-ES" sz="3600">
                <a:solidFill>
                  <a:schemeClr val="tx2"/>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a:t>
            </a:r>
            <a:r>
              <a:t/>
            </a:r>
            <a:br/>
            <a:r>
              <a:rPr lang="es-ES"/>
              <a:t>empresa</a:t>
            </a:r>
          </a:p>
        </p:txBody>
      </p:sp>
      <p:sp>
        <p:nvSpPr>
          <p:cNvPr id="23" name="Marcador de texto 21"/>
          <p:cNvSpPr>
            <a:spLocks noGrp="1"/>
          </p:cNvSpPr>
          <p:nvPr>
            <p:ph type="body" sz="quarter" idx="14" hasCustomPrompt="1"/>
          </p:nvPr>
        </p:nvSpPr>
        <p:spPr>
          <a:xfrm>
            <a:off x="3758184" y="4965700"/>
            <a:ext cx="2449512" cy="500234"/>
          </a:xfrm>
        </p:spPr>
        <p:txBody>
          <a:bodyPr anchor="b">
            <a:noAutofit/>
          </a:bodyPr>
          <a:lstStyle>
            <a:lvl1pPr marL="0" indent="0" algn="ctr" latinLnBrk="0">
              <a:lnSpc>
                <a:spcPct val="85000"/>
              </a:lnSpc>
              <a:spcBef>
                <a:spcPts val="0"/>
              </a:spcBef>
              <a:buNone/>
              <a:defRPr lang="es-ES" sz="16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nombre de la empresa</a:t>
            </a:r>
          </a:p>
        </p:txBody>
      </p:sp>
      <p:sp>
        <p:nvSpPr>
          <p:cNvPr id="24" name="Marcador de texto 21"/>
          <p:cNvSpPr>
            <a:spLocks noGrp="1"/>
          </p:cNvSpPr>
          <p:nvPr>
            <p:ph type="body" sz="quarter" idx="15" hasCustomPrompt="1"/>
          </p:nvPr>
        </p:nvSpPr>
        <p:spPr>
          <a:xfrm>
            <a:off x="3758184" y="5465711"/>
            <a:ext cx="2449512" cy="973189"/>
          </a:xfrm>
        </p:spPr>
        <p:txBody>
          <a:bodyPr anchor="t">
            <a:noAutofit/>
          </a:bodyPr>
          <a:lstStyle>
            <a:lvl1pPr marL="0" indent="0" algn="ctr" latinLnBrk="0">
              <a:lnSpc>
                <a:spcPct val="100000"/>
              </a:lnSpc>
              <a:spcBef>
                <a:spcPts val="0"/>
              </a:spcBef>
              <a:buNone/>
              <a:defRPr lang="es-ES" sz="1100">
                <a:solidFill>
                  <a:schemeClr val="tx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información de contacto de la empresa</a:t>
            </a:r>
          </a:p>
        </p:txBody>
      </p:sp>
      <p:sp>
        <p:nvSpPr>
          <p:cNvPr id="27" name="Marcador de texto 21"/>
          <p:cNvSpPr>
            <a:spLocks noGrp="1"/>
          </p:cNvSpPr>
          <p:nvPr>
            <p:ph type="body" sz="quarter" idx="18" hasCustomPrompt="1"/>
          </p:nvPr>
        </p:nvSpPr>
        <p:spPr>
          <a:xfrm>
            <a:off x="3758184" y="6854395"/>
            <a:ext cx="2449512" cy="448347"/>
          </a:xfrm>
        </p:spPr>
        <p:txBody>
          <a:bodyPr anchor="ctr">
            <a:noAutofit/>
          </a:bodyPr>
          <a:lstStyle>
            <a:lvl1pPr marL="0" indent="0" algn="ctr" latinLnBrk="0">
              <a:lnSpc>
                <a:spcPct val="100000"/>
              </a:lnSpc>
              <a:spcBef>
                <a:spcPts val="0"/>
              </a:spcBef>
              <a:buNone/>
              <a:defRPr lang="es-ES" sz="1100">
                <a:solidFill>
                  <a:schemeClr val="bg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URL del sitio web</a:t>
            </a:r>
          </a:p>
        </p:txBody>
      </p:sp>
      <p:sp>
        <p:nvSpPr>
          <p:cNvPr id="28" name="Marcador de texto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latinLnBrk="0">
              <a:lnSpc>
                <a:spcPct val="130000"/>
              </a:lnSpc>
              <a:spcBef>
                <a:spcPts val="0"/>
              </a:spcBef>
              <a:buNone/>
              <a:defRPr lang="es-ES" sz="1100">
                <a:solidFill>
                  <a:schemeClr val="bg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32" name="Rectángulo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 name="Rectángulo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Marcador de imagen 11"/>
          <p:cNvSpPr>
            <a:spLocks noGrp="1"/>
          </p:cNvSpPr>
          <p:nvPr>
            <p:ph type="pic" sz="quarter" idx="10"/>
          </p:nvPr>
        </p:nvSpPr>
        <p:spPr>
          <a:xfrm>
            <a:off x="457200" y="685800"/>
            <a:ext cx="2450592" cy="2276856"/>
          </a:xfrm>
        </p:spPr>
        <p:txBody>
          <a:bodyPr tIns="457200">
            <a:normAutofit/>
          </a:bodyPr>
          <a:lstStyle>
            <a:lvl1pPr marL="0" indent="0" algn="ctr" latinLnBrk="0">
              <a:buNone/>
              <a:defRPr lang="es-ES" sz="2000"/>
            </a:lvl1pPr>
          </a:lstStyle>
          <a:p>
            <a:r>
              <a:rPr lang="es-ES"/>
              <a:t>Haga clic en el icono para agregar una imagen</a:t>
            </a:r>
          </a:p>
        </p:txBody>
      </p:sp>
      <p:sp>
        <p:nvSpPr>
          <p:cNvPr id="13" name="Rectángulo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Marcador de texto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latinLnBrk="0">
              <a:lnSpc>
                <a:spcPct val="114000"/>
              </a:lnSpc>
              <a:spcBef>
                <a:spcPts val="800"/>
              </a:spcBef>
              <a:buNone/>
              <a:defRPr lang="es-ES" sz="20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33" name="Marcador de texto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latinLnBrk="0">
              <a:lnSpc>
                <a:spcPct val="130000"/>
              </a:lnSpc>
              <a:spcBef>
                <a:spcPts val="800"/>
              </a:spcBef>
              <a:buNone/>
              <a:defRPr lang="es-ES" sz="1600">
                <a:solidFill>
                  <a:schemeClr val="accent2">
                    <a:lumMod val="75000"/>
                  </a:schemeClr>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34" name="Marcador de imagen 11"/>
          <p:cNvSpPr>
            <a:spLocks noGrp="1"/>
          </p:cNvSpPr>
          <p:nvPr>
            <p:ph type="pic" sz="quarter" idx="22"/>
          </p:nvPr>
        </p:nvSpPr>
        <p:spPr>
          <a:xfrm>
            <a:off x="3849624" y="4690587"/>
            <a:ext cx="2450592" cy="2110626"/>
          </a:xfrm>
        </p:spPr>
        <p:txBody>
          <a:bodyPr tIns="457200">
            <a:normAutofit/>
          </a:bodyPr>
          <a:lstStyle>
            <a:lvl1pPr marL="0" indent="0" algn="ctr" latinLnBrk="0">
              <a:buNone/>
              <a:defRPr lang="es-ES" sz="2000"/>
            </a:lvl1pPr>
          </a:lstStyle>
          <a:p>
            <a:r>
              <a:rPr lang="es-ES"/>
              <a:t>Haga clic en el icono para agregar una imagen</a:t>
            </a:r>
          </a:p>
        </p:txBody>
      </p:sp>
      <p:sp>
        <p:nvSpPr>
          <p:cNvPr id="36" name="Marcador de texto 21"/>
          <p:cNvSpPr>
            <a:spLocks noGrp="1"/>
          </p:cNvSpPr>
          <p:nvPr>
            <p:ph type="body" sz="quarter" idx="24" hasCustomPrompt="1"/>
          </p:nvPr>
        </p:nvSpPr>
        <p:spPr>
          <a:xfrm>
            <a:off x="7235571" y="4507666"/>
            <a:ext cx="2359152" cy="356616"/>
          </a:xfrm>
        </p:spPr>
        <p:txBody>
          <a:bodyPr lIns="91440" rIns="91440" bIns="0" anchor="b">
            <a:noAutofit/>
          </a:bodyPr>
          <a:lstStyle>
            <a:lvl1pPr marL="0" indent="0" algn="l" latinLnBrk="0">
              <a:lnSpc>
                <a:spcPct val="114000"/>
              </a:lnSpc>
              <a:spcBef>
                <a:spcPts val="800"/>
              </a:spcBef>
              <a:buNone/>
              <a:defRPr lang="es-ES" sz="12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38" name="Marcador de texto 21"/>
          <p:cNvSpPr>
            <a:spLocks noGrp="1"/>
          </p:cNvSpPr>
          <p:nvPr>
            <p:ph type="body" sz="quarter" idx="26" hasCustomPrompt="1"/>
          </p:nvPr>
        </p:nvSpPr>
        <p:spPr>
          <a:xfrm>
            <a:off x="7235571" y="2731088"/>
            <a:ext cx="2359152" cy="360347"/>
          </a:xfrm>
        </p:spPr>
        <p:txBody>
          <a:bodyPr lIns="91440" rIns="91440" bIns="0" anchor="b">
            <a:noAutofit/>
          </a:bodyPr>
          <a:lstStyle>
            <a:lvl1pPr marL="0" indent="0" algn="l" latinLnBrk="0">
              <a:lnSpc>
                <a:spcPct val="114000"/>
              </a:lnSpc>
              <a:spcBef>
                <a:spcPts val="800"/>
              </a:spcBef>
              <a:buNone/>
              <a:defRPr lang="es-ES" sz="12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40" name="Marcador de texto 21"/>
          <p:cNvSpPr>
            <a:spLocks noGrp="1"/>
          </p:cNvSpPr>
          <p:nvPr>
            <p:ph type="body" sz="quarter" idx="28" hasCustomPrompt="1"/>
          </p:nvPr>
        </p:nvSpPr>
        <p:spPr>
          <a:xfrm>
            <a:off x="7235571" y="807026"/>
            <a:ext cx="2359152" cy="356616"/>
          </a:xfrm>
        </p:spPr>
        <p:txBody>
          <a:bodyPr lIns="91440" rIns="91440" bIns="0" anchor="b">
            <a:noAutofit/>
          </a:bodyPr>
          <a:lstStyle>
            <a:lvl1pPr marL="0" indent="0" algn="l" latinLnBrk="0">
              <a:lnSpc>
                <a:spcPct val="114000"/>
              </a:lnSpc>
              <a:spcBef>
                <a:spcPts val="800"/>
              </a:spcBef>
              <a:buNone/>
              <a:defRPr lang="es-ES" sz="1200">
                <a:solidFill>
                  <a:schemeClr val="accent1"/>
                </a:solidFill>
              </a:defRPr>
            </a:lvl1pPr>
            <a:lvl2pPr marL="0" indent="0" latinLnBrk="0">
              <a:spcBef>
                <a:spcPts val="0"/>
              </a:spcBef>
              <a:buNone/>
              <a:defRPr lang="es-ES" sz="3600"/>
            </a:lvl2pPr>
            <a:lvl3pPr marL="0" indent="0" latinLnBrk="0">
              <a:spcBef>
                <a:spcPts val="0"/>
              </a:spcBef>
              <a:buNone/>
              <a:defRPr lang="es-ES" sz="3600"/>
            </a:lvl3pPr>
            <a:lvl4pPr marL="0" indent="0" latinLnBrk="0">
              <a:spcBef>
                <a:spcPts val="0"/>
              </a:spcBef>
              <a:buNone/>
              <a:defRPr lang="es-ES" sz="3600"/>
            </a:lvl4pPr>
            <a:lvl5pPr marL="0" indent="0" latinLnBrk="0">
              <a:spcBef>
                <a:spcPts val="0"/>
              </a:spcBef>
              <a:buNone/>
              <a:defRPr lang="es-ES" sz="3600"/>
            </a:lvl5pPr>
          </a:lstStyle>
          <a:p>
            <a:pPr lvl="0"/>
            <a:r>
              <a:rPr lang="es-ES"/>
              <a:t>Haga clic para agregar texto</a:t>
            </a:r>
          </a:p>
        </p:txBody>
      </p:sp>
      <p:sp>
        <p:nvSpPr>
          <p:cNvPr id="43" name="Marcador de texto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45" name="Marcador de texto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46" name="Marcador de texto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
        <p:nvSpPr>
          <p:cNvPr id="47" name="Marcador de texto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latinLnBrk="0">
              <a:lnSpc>
                <a:spcPct val="100000"/>
              </a:lnSpc>
              <a:spcBef>
                <a:spcPts val="600"/>
              </a:spcBef>
              <a:spcAft>
                <a:spcPts val="0"/>
              </a:spcAft>
              <a:buFont typeface="Arial" panose="020B0604020202020204" pitchFamily="34" charset="0"/>
              <a:buChar char="•"/>
              <a:defRPr lang="es-ES" sz="900">
                <a:solidFill>
                  <a:schemeClr val="tx1"/>
                </a:solidFill>
              </a:defRPr>
            </a:lvl1pPr>
            <a:lvl2pPr marL="182880" indent="-182880" latinLnBrk="0">
              <a:lnSpc>
                <a:spcPct val="100000"/>
              </a:lnSpc>
              <a:spcBef>
                <a:spcPts val="600"/>
              </a:spcBef>
              <a:spcAft>
                <a:spcPts val="0"/>
              </a:spcAft>
              <a:buFont typeface="Arial" panose="020B0604020202020204" pitchFamily="34" charset="0"/>
              <a:buChar char="•"/>
              <a:defRPr lang="es-ES" sz="900"/>
            </a:lvl2pPr>
            <a:lvl3pPr marL="182880" indent="-182880" latinLnBrk="0">
              <a:lnSpc>
                <a:spcPct val="100000"/>
              </a:lnSpc>
              <a:spcBef>
                <a:spcPts val="600"/>
              </a:spcBef>
              <a:spcAft>
                <a:spcPts val="0"/>
              </a:spcAft>
              <a:buFont typeface="Arial" panose="020B0604020202020204" pitchFamily="34" charset="0"/>
              <a:buChar char="•"/>
              <a:defRPr lang="es-ES" sz="900"/>
            </a:lvl3pPr>
            <a:lvl4pPr marL="182880" indent="-182880" latinLnBrk="0">
              <a:lnSpc>
                <a:spcPct val="100000"/>
              </a:lnSpc>
              <a:spcBef>
                <a:spcPts val="600"/>
              </a:spcBef>
              <a:spcAft>
                <a:spcPts val="0"/>
              </a:spcAft>
              <a:buFont typeface="Arial" panose="020B0604020202020204" pitchFamily="34" charset="0"/>
              <a:buChar char="•"/>
              <a:defRPr lang="es-ES" sz="900"/>
            </a:lvl4pPr>
            <a:lvl5pPr marL="182880" indent="-182880" latinLnBrk="0">
              <a:lnSpc>
                <a:spcPct val="100000"/>
              </a:lnSpc>
              <a:spcBef>
                <a:spcPts val="600"/>
              </a:spcBef>
              <a:spcAft>
                <a:spcPts val="0"/>
              </a:spcAft>
              <a:buFont typeface="Arial" panose="020B0604020202020204" pitchFamily="34" charset="0"/>
              <a:buChar char="•"/>
              <a:defRPr lang="es-ES" sz="900"/>
            </a:lvl5pPr>
            <a:lvl6pPr marL="182880" indent="-182880" latinLnBrk="0">
              <a:lnSpc>
                <a:spcPct val="100000"/>
              </a:lnSpc>
              <a:spcBef>
                <a:spcPts val="600"/>
              </a:spcBef>
              <a:spcAft>
                <a:spcPts val="0"/>
              </a:spcAft>
              <a:defRPr lang="es-ES" sz="900"/>
            </a:lvl6pPr>
            <a:lvl7pPr marL="182880" indent="-182880" latinLnBrk="0">
              <a:lnSpc>
                <a:spcPct val="100000"/>
              </a:lnSpc>
              <a:spcBef>
                <a:spcPts val="600"/>
              </a:spcBef>
              <a:spcAft>
                <a:spcPts val="0"/>
              </a:spcAft>
              <a:defRPr lang="es-ES" sz="900"/>
            </a:lvl7pPr>
            <a:lvl8pPr marL="182880" indent="-182880" latinLnBrk="0">
              <a:lnSpc>
                <a:spcPct val="100000"/>
              </a:lnSpc>
              <a:spcBef>
                <a:spcPts val="600"/>
              </a:spcBef>
              <a:spcAft>
                <a:spcPts val="0"/>
              </a:spcAft>
              <a:defRPr lang="es-ES" sz="900"/>
            </a:lvl8pPr>
            <a:lvl9pPr marL="182880" indent="-182880" latinLnBrk="0">
              <a:lnSpc>
                <a:spcPct val="100000"/>
              </a:lnSpc>
              <a:spcBef>
                <a:spcPts val="600"/>
              </a:spcBef>
              <a:spcAft>
                <a:spcPts val="0"/>
              </a:spcAft>
              <a:defRPr lang="es-ES" sz="900"/>
            </a:lvl9pPr>
          </a:lstStyle>
          <a:p>
            <a:pPr lvl="0"/>
            <a:r>
              <a:rPr lang="es-ES"/>
              <a:t>Haga clic para agregar texto</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fld id="{FC7BAE6A-DCF3-43E4-B2A0-33D0CF1225FC}" type="datetimeFigureOut">
              <a:t>14/03/2019</a:t>
            </a:fld>
            <a:endParaRPr lang="es-ES"/>
          </a:p>
        </p:txBody>
      </p:sp>
      <p:sp>
        <p:nvSpPr>
          <p:cNvPr id="5" name="Marcador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9F6761A3-4CAC-4C5F-AC82-8DB08D526BC2}" type="slidenum">
              <a:t>‹Nº›</a:t>
            </a:fld>
            <a:endParaRPr lang="es-E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es-ES"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es-ES"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es-ES"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es-ES"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es-ES"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Marcador de texto 14"/>
          <p:cNvSpPr>
            <a:spLocks noGrp="1"/>
          </p:cNvSpPr>
          <p:nvPr>
            <p:ph type="body" sz="quarter" idx="13"/>
          </p:nvPr>
        </p:nvSpPr>
        <p:spPr>
          <a:xfrm>
            <a:off x="7151688" y="685800"/>
            <a:ext cx="2449512" cy="1262062"/>
          </a:xfrm>
        </p:spPr>
        <p:txBody>
          <a:bodyPr/>
          <a:lstStyle/>
          <a:p>
            <a:r>
              <a:rPr lang="es-ES" sz="2800" b="1" i="1" dirty="0" err="1" smtClean="0"/>
              <a:t>Ulyssea</a:t>
            </a:r>
            <a:endParaRPr lang="es-ES" sz="2800" b="1" i="1" dirty="0" smtClean="0"/>
          </a:p>
          <a:p>
            <a:r>
              <a:rPr lang="es-ES" sz="2800" b="1" i="1" dirty="0" err="1" smtClean="0"/>
              <a:t>Travel</a:t>
            </a:r>
            <a:r>
              <a:rPr lang="es-ES" sz="2800" b="1" i="1" dirty="0" smtClean="0"/>
              <a:t> </a:t>
            </a:r>
            <a:r>
              <a:rPr lang="es-ES" sz="2800" b="1" i="1" dirty="0"/>
              <a:t>A</a:t>
            </a:r>
            <a:r>
              <a:rPr lang="es-ES" sz="2800" b="1" i="1" dirty="0" smtClean="0"/>
              <a:t>gency</a:t>
            </a:r>
            <a:endParaRPr lang="es-ES" sz="2800" i="1" dirty="0"/>
          </a:p>
        </p:txBody>
      </p:sp>
      <p:sp>
        <p:nvSpPr>
          <p:cNvPr id="16" name="Marcador de texto 15"/>
          <p:cNvSpPr>
            <a:spLocks noGrp="1"/>
          </p:cNvSpPr>
          <p:nvPr>
            <p:ph type="body" sz="quarter" idx="14"/>
          </p:nvPr>
        </p:nvSpPr>
        <p:spPr/>
        <p:txBody>
          <a:bodyPr/>
          <a:lstStyle/>
          <a:p>
            <a:r>
              <a:rPr lang="es-ES" b="1" i="1"/>
              <a:t>CAMPING CHOPERA</a:t>
            </a:r>
            <a:endParaRPr lang="es-ES" b="1"/>
          </a:p>
        </p:txBody>
      </p:sp>
      <p:sp>
        <p:nvSpPr>
          <p:cNvPr id="17" name="Marcador de texto 16"/>
          <p:cNvSpPr>
            <a:spLocks noGrp="1"/>
          </p:cNvSpPr>
          <p:nvPr>
            <p:ph type="body" sz="quarter" idx="15"/>
          </p:nvPr>
        </p:nvSpPr>
        <p:spPr/>
        <p:txBody>
          <a:bodyPr/>
          <a:lstStyle/>
          <a:p>
            <a:r>
              <a:rPr lang="es-ES"/>
              <a:t>Carretera el Tranco de Coto Río A319-km53</a:t>
            </a:r>
          </a:p>
          <a:p>
            <a:endParaRPr lang="es-ES"/>
          </a:p>
          <a:p>
            <a:r>
              <a:rPr lang="es-ES"/>
              <a:t>23478 Coto Rios(Cazorla)</a:t>
            </a:r>
          </a:p>
          <a:p>
            <a:endParaRPr lang="es-ES"/>
          </a:p>
        </p:txBody>
      </p:sp>
      <p:sp>
        <p:nvSpPr>
          <p:cNvPr id="20" name="Marcador de texto 19"/>
          <p:cNvSpPr>
            <a:spLocks noGrp="1"/>
          </p:cNvSpPr>
          <p:nvPr>
            <p:ph type="body" sz="quarter" idx="18"/>
          </p:nvPr>
        </p:nvSpPr>
        <p:spPr/>
        <p:txBody>
          <a:bodyPr/>
          <a:lstStyle/>
          <a:p>
            <a:r>
              <a:rPr lang="es-ES"/>
              <a:t>www.campingchopera.com</a:t>
            </a:r>
          </a:p>
        </p:txBody>
      </p:sp>
      <p:sp>
        <p:nvSpPr>
          <p:cNvPr id="21" name="Marcador de texto 20"/>
          <p:cNvSpPr>
            <a:spLocks noGrp="1"/>
          </p:cNvSpPr>
          <p:nvPr>
            <p:ph type="body" sz="quarter" idx="19"/>
          </p:nvPr>
        </p:nvSpPr>
        <p:spPr/>
        <p:txBody>
          <a:bodyPr/>
          <a:lstStyle/>
          <a:p>
            <a:r>
              <a:rPr lang="es-ES" i="1"/>
              <a:t>Camping Chopera affers accommodation in calm and fun nature with wonderful activities.</a:t>
            </a:r>
          </a:p>
        </p:txBody>
      </p:sp>
      <p:cxnSp>
        <p:nvCxnSpPr>
          <p:cNvPr id="12" name="Conector recto 11"/>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2" name="Imagen 2">
            <a:extLst>
              <a:ext uri="{FF2B5EF4-FFF2-40B4-BE49-F238E27FC236}">
                <a16:creationId xmlns="" xmlns:a16="http://schemas.microsoft.com/office/drawing/2014/main" id="{662BB6A0-BA4F-5040-88F8-AE1E8E448E48}"/>
              </a:ext>
            </a:extLst>
          </p:cNvPr>
          <p:cNvPicPr>
            <a:picLocks noGrp="1" noChangeAspect="1"/>
          </p:cNvPicPr>
          <p:nvPr>
            <p:ph type="pic" sz="quarter" idx="12"/>
          </p:nvPr>
        </p:nvPicPr>
        <p:blipFill rotWithShape="1">
          <a:blip r:embed="rId3">
            <a:extLst>
              <a:ext uri="{28A0092B-C50C-407E-A947-70E740481C1C}">
                <a14:useLocalDpi xmlns:a14="http://schemas.microsoft.com/office/drawing/2010/main" val="0"/>
              </a:ext>
            </a:extLst>
          </a:blip>
          <a:srcRect l="26357" r="26357"/>
          <a:stretch/>
        </p:blipFill>
        <p:spPr>
          <a:xfrm>
            <a:off x="7151688" y="2359026"/>
            <a:ext cx="2449512" cy="4386178"/>
          </a:xfrm>
          <a:prstGeom prst="rect">
            <a:avLst/>
          </a:prstGeom>
        </p:spPr>
      </p:pic>
      <p:pic>
        <p:nvPicPr>
          <p:cNvPr id="7" name="Imagen 7">
            <a:extLst>
              <a:ext uri="{FF2B5EF4-FFF2-40B4-BE49-F238E27FC236}">
                <a16:creationId xmlns="" xmlns:a16="http://schemas.microsoft.com/office/drawing/2014/main" id="{C764E715-4D81-9D4A-A4D0-7674AADEF9B4}"/>
              </a:ext>
            </a:extLst>
          </p:cNvPr>
          <p:cNvPicPr>
            <a:picLocks noGrp="1" noChangeAspect="1"/>
          </p:cNvPicPr>
          <p:nvPr>
            <p:ph type="pic" sz="quarter" idx="10"/>
          </p:nvPr>
        </p:nvPicPr>
        <p:blipFill rotWithShape="1">
          <a:blip r:embed="rId4">
            <a:extLst>
              <a:ext uri="{28A0092B-C50C-407E-A947-70E740481C1C}">
                <a14:useLocalDpi xmlns:a14="http://schemas.microsoft.com/office/drawing/2010/main" val="0"/>
              </a:ext>
            </a:extLst>
          </a:blip>
          <a:srcRect l="27630" r="27630"/>
          <a:stretch/>
        </p:blipFill>
        <p:spPr>
          <a:xfrm>
            <a:off x="466472" y="685800"/>
            <a:ext cx="2359025" cy="4005263"/>
          </a:xfrm>
          <a:prstGeom prst="rect">
            <a:avLst/>
          </a:prstGeom>
        </p:spPr>
      </p:pic>
      <p:pic>
        <p:nvPicPr>
          <p:cNvPr id="4" name="Imagen 4">
            <a:extLst>
              <a:ext uri="{FF2B5EF4-FFF2-40B4-BE49-F238E27FC236}">
                <a16:creationId xmlns="" xmlns:a16="http://schemas.microsoft.com/office/drawing/2014/main" id="{0D85FF0F-0285-704E-8131-28315145BCAF}"/>
              </a:ext>
            </a:extLst>
          </p:cNvPr>
          <p:cNvPicPr>
            <a:picLocks noGrp="1" noChangeAspect="1"/>
          </p:cNvPicPr>
          <p:nvPr>
            <p:ph type="pic" sz="quarter" idx="11"/>
          </p:nvPr>
        </p:nvPicPr>
        <p:blipFill rotWithShape="1">
          <a:blip r:embed="rId5">
            <a:extLst>
              <a:ext uri="{28A0092B-C50C-407E-A947-70E740481C1C}">
                <a14:useLocalDpi xmlns:a14="http://schemas.microsoft.com/office/drawing/2010/main" val="0"/>
              </a:ext>
            </a:extLst>
          </a:blip>
          <a:srcRect l="29614" r="29614"/>
          <a:stretch/>
        </p:blipFill>
        <p:spPr>
          <a:xfrm>
            <a:off x="3676311" y="685800"/>
            <a:ext cx="2613258" cy="4270921"/>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Marcador de texto 27"/>
          <p:cNvSpPr>
            <a:spLocks noGrp="1"/>
          </p:cNvSpPr>
          <p:nvPr>
            <p:ph type="body" sz="quarter" idx="21"/>
          </p:nvPr>
        </p:nvSpPr>
        <p:spPr>
          <a:xfrm>
            <a:off x="4370470" y="965382"/>
            <a:ext cx="1943100" cy="3352800"/>
          </a:xfrm>
        </p:spPr>
        <p:txBody>
          <a:bodyPr/>
          <a:lstStyle/>
          <a:p>
            <a:r>
              <a:rPr lang="es-ES"/>
              <a:t>T</a:t>
            </a:r>
            <a:r>
              <a:rPr lang="es-ES">
                <a:effectLst/>
              </a:rPr>
              <a:t>he visits to the castles will be unforgettable.</a:t>
            </a:r>
            <a:endParaRPr lang="es-ES"/>
          </a:p>
        </p:txBody>
      </p:sp>
      <p:sp>
        <p:nvSpPr>
          <p:cNvPr id="66" name="Marcador de texto 65"/>
          <p:cNvSpPr>
            <a:spLocks noGrp="1"/>
          </p:cNvSpPr>
          <p:nvPr>
            <p:ph type="body" sz="quarter" idx="26"/>
          </p:nvPr>
        </p:nvSpPr>
        <p:spPr>
          <a:xfrm>
            <a:off x="7322659" y="2535155"/>
            <a:ext cx="2359152" cy="360347"/>
          </a:xfrm>
        </p:spPr>
        <p:txBody>
          <a:bodyPr/>
          <a:lstStyle/>
          <a:p>
            <a:r>
              <a:rPr lang="es-ES"/>
              <a:t>Camping cost:</a:t>
            </a:r>
          </a:p>
        </p:txBody>
      </p:sp>
      <p:sp>
        <p:nvSpPr>
          <p:cNvPr id="68" name="Marcador de texto 67"/>
          <p:cNvSpPr>
            <a:spLocks noGrp="1"/>
          </p:cNvSpPr>
          <p:nvPr>
            <p:ph type="body" sz="quarter" idx="28"/>
          </p:nvPr>
        </p:nvSpPr>
        <p:spPr/>
        <p:txBody>
          <a:bodyPr/>
          <a:lstStyle/>
          <a:p>
            <a:r>
              <a:rPr lang="es-ES"/>
              <a:t>The actividades are:</a:t>
            </a:r>
          </a:p>
        </p:txBody>
      </p:sp>
      <p:sp>
        <p:nvSpPr>
          <p:cNvPr id="92" name="Marcador de texto 91"/>
          <p:cNvSpPr>
            <a:spLocks noGrp="1"/>
          </p:cNvSpPr>
          <p:nvPr>
            <p:ph type="body" sz="quarter" idx="33"/>
          </p:nvPr>
        </p:nvSpPr>
        <p:spPr/>
        <p:txBody>
          <a:bodyPr/>
          <a:lstStyle/>
          <a:p>
            <a:pPr marL="0" indent="0">
              <a:buNone/>
            </a:pPr>
            <a:r>
              <a:rPr lang="es-ES"/>
              <a:t>● Free hiking</a:t>
            </a:r>
          </a:p>
          <a:p>
            <a:pPr marL="0" indent="0">
              <a:buNone/>
            </a:pPr>
            <a:r>
              <a:rPr lang="es-ES"/>
              <a:t>● Free visit to the castle of the Iruela</a:t>
            </a:r>
          </a:p>
          <a:p>
            <a:pPr marL="0" indent="0">
              <a:buNone/>
            </a:pPr>
            <a:r>
              <a:rPr lang="es-ES"/>
              <a:t>● Free visit to the castle of the ivy </a:t>
            </a:r>
          </a:p>
          <a:p>
            <a:pPr marL="0" indent="0">
              <a:buNone/>
            </a:pPr>
            <a:r>
              <a:rPr lang="es-ES"/>
              <a:t>●  Hourse route in Hinojares-Jaén (1h -30€)</a:t>
            </a:r>
          </a:p>
          <a:p>
            <a:endParaRPr lang="es-ES"/>
          </a:p>
        </p:txBody>
      </p:sp>
      <p:sp>
        <p:nvSpPr>
          <p:cNvPr id="93" name="Marcador de texto 92"/>
          <p:cNvSpPr>
            <a:spLocks noGrp="1"/>
          </p:cNvSpPr>
          <p:nvPr>
            <p:ph type="body" sz="quarter" idx="34"/>
          </p:nvPr>
        </p:nvSpPr>
        <p:spPr>
          <a:xfrm>
            <a:off x="7322659" y="2989203"/>
            <a:ext cx="2827181" cy="1747263"/>
          </a:xfrm>
        </p:spPr>
        <p:txBody>
          <a:bodyPr/>
          <a:lstStyle/>
          <a:p>
            <a:pPr marL="0" indent="0">
              <a:buNone/>
            </a:pPr>
            <a:r>
              <a:rPr lang="es-ES"/>
              <a:t>● Adults- 5, 50€</a:t>
            </a:r>
          </a:p>
          <a:p>
            <a:pPr marL="0" indent="0">
              <a:buNone/>
            </a:pPr>
            <a:r>
              <a:rPr lang="es-ES"/>
              <a:t>● Tent- 25€</a:t>
            </a:r>
          </a:p>
        </p:txBody>
      </p:sp>
      <p:cxnSp>
        <p:nvCxnSpPr>
          <p:cNvPr id="13" name="Conector recto 12"/>
          <p:cNvCxnSpPr/>
          <p:nvPr/>
        </p:nvCxnSpPr>
        <p:spPr>
          <a:xfrm>
            <a:off x="9533823" y="1278355"/>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4" name="Conector recto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21" name="Imagen 21">
            <a:extLst>
              <a:ext uri="{FF2B5EF4-FFF2-40B4-BE49-F238E27FC236}">
                <a16:creationId xmlns="" xmlns:a16="http://schemas.microsoft.com/office/drawing/2014/main" id="{C55A1F0F-3BAB-BB43-A233-852763677A1A}"/>
              </a:ext>
            </a:extLst>
          </p:cNvPr>
          <p:cNvPicPr>
            <a:picLocks noGrp="1" noChangeAspect="1"/>
          </p:cNvPicPr>
          <p:nvPr>
            <p:ph type="pic" sz="quarter" idx="22"/>
          </p:nvPr>
        </p:nvPicPr>
        <p:blipFill rotWithShape="1">
          <a:blip r:embed="rId3">
            <a:extLst>
              <a:ext uri="{28A0092B-C50C-407E-A947-70E740481C1C}">
                <a14:useLocalDpi xmlns:a14="http://schemas.microsoft.com/office/drawing/2010/main" val="0"/>
              </a:ext>
            </a:extLst>
          </a:blip>
          <a:srcRect l="7789" r="7789"/>
          <a:stretch/>
        </p:blipFill>
        <p:spPr>
          <a:xfrm>
            <a:off x="457199" y="800351"/>
            <a:ext cx="2543175" cy="3085849"/>
          </a:xfrm>
          <a:prstGeom prst="rect">
            <a:avLst/>
          </a:prstGeom>
        </p:spPr>
      </p:pic>
      <p:pic>
        <p:nvPicPr>
          <p:cNvPr id="15" name="Imagen 15">
            <a:extLst>
              <a:ext uri="{FF2B5EF4-FFF2-40B4-BE49-F238E27FC236}">
                <a16:creationId xmlns="" xmlns:a16="http://schemas.microsoft.com/office/drawing/2014/main" id="{3E7E037E-16F2-C44E-8873-DAB261DBBA8F}"/>
              </a:ext>
            </a:extLst>
          </p:cNvPr>
          <p:cNvPicPr>
            <a:picLocks noGrp="1" noChangeAspect="1"/>
          </p:cNvPicPr>
          <p:nvPr>
            <p:ph type="pic" sz="quarter" idx="10"/>
          </p:nvPr>
        </p:nvPicPr>
        <p:blipFill rotWithShape="1">
          <a:blip r:embed="rId4" cstate="print">
            <a:extLst>
              <a:ext uri="{28A0092B-C50C-407E-A947-70E740481C1C}">
                <a14:useLocalDpi xmlns:a14="http://schemas.microsoft.com/office/drawing/2010/main" val="0"/>
              </a:ext>
            </a:extLst>
          </a:blip>
          <a:srcRect l="9606" r="9606"/>
          <a:stretch/>
        </p:blipFill>
        <p:spPr>
          <a:xfrm>
            <a:off x="3821699" y="4482855"/>
            <a:ext cx="2450592" cy="2276856"/>
          </a:xfrm>
          <a:prstGeom prst="rect">
            <a:avLst/>
          </a:prstGeom>
        </p:spPr>
      </p:pic>
      <p:sp>
        <p:nvSpPr>
          <p:cNvPr id="18" name="Marcador de texto 17">
            <a:extLst>
              <a:ext uri="{FF2B5EF4-FFF2-40B4-BE49-F238E27FC236}">
                <a16:creationId xmlns="" xmlns:a16="http://schemas.microsoft.com/office/drawing/2014/main" id="{26E8EC5A-592F-614B-868F-534506AEABA4}"/>
              </a:ext>
            </a:extLst>
          </p:cNvPr>
          <p:cNvSpPr>
            <a:spLocks noGrp="1"/>
          </p:cNvSpPr>
          <p:nvPr>
            <p:ph type="body" sz="quarter" idx="31"/>
          </p:nvPr>
        </p:nvSpPr>
        <p:spPr>
          <a:xfrm>
            <a:off x="457200" y="4414086"/>
            <a:ext cx="2450592" cy="391026"/>
          </a:xfrm>
        </p:spPr>
        <p:txBody>
          <a:bodyPr/>
          <a:lstStyle/>
          <a:p>
            <a:r>
              <a:rPr lang="es-ES"/>
              <a:t>Th</a:t>
            </a:r>
            <a:r>
              <a:rPr lang="es-ES">
                <a:effectLst/>
              </a:rPr>
              <a:t>e horse route will be very fun.</a:t>
            </a:r>
            <a:endParaRPr lang="es-ES"/>
          </a:p>
        </p:txBody>
      </p: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Folleto de viaj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330</Words>
  <Application>Microsoft Office PowerPoint</Application>
  <PresentationFormat>Personalizado</PresentationFormat>
  <Paragraphs>26</Paragraphs>
  <Slides>2</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Constantia</vt:lpstr>
      <vt:lpstr>Folleto de viaje 11 x 8,5</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cp:revision>
  <dcterms:created xsi:type="dcterms:W3CDTF">2014-01-14T13:48:08Z</dcterms:created>
  <dcterms:modified xsi:type="dcterms:W3CDTF">2019-03-14T17:26:43Z</dcterms:modified>
</cp:coreProperties>
</file>