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A531EAF-8C9C-4AA9-BA38-AD6CB1D68B93}" type="slidenum">
              <a:t>‹Nº›</a:t>
            </a:fld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52320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73D6194-50DB-476E-8476-BB7D7AE2732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97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E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685799" y="2130480"/>
            <a:ext cx="7772400" cy="1469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47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  <a:latin typeface="Calibri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16BBE-03D0-4F6F-AD66-668A15C62AF4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56D077-A76B-4BA8-804E-13E8A6ECEE63}" type="slidenum">
              <a:t>‹Nº›</a:t>
            </a:fld>
            <a:endParaRPr lang="it-IT"/>
          </a:p>
        </p:txBody>
      </p:sp>
      <p:sp>
        <p:nvSpPr>
          <p:cNvPr id="7" name="6 Marcador de texto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lang="es-ES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850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135CDA-65B8-4CA5-B61C-42EA2C16AE96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0B8699-B29F-4EB9-ADB9-2E5CD69F48A5}" type="slidenum"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984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5f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80"/>
            <a:ext cx="6019919" cy="5851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AF9D65-EB77-4E47-BBE4-270E52CA7C56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6D5639-9215-4FB6-B4E8-44B134DEB582}" type="slidenum"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116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F2ADE8-F805-407D-8F32-C1229BF48C39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44562D-32C5-4325-B6A7-95AC33B70C9F}" type="slidenum">
              <a:t>‹Nº›</a:t>
            </a:fld>
            <a:endParaRPr lang="it-IT"/>
          </a:p>
        </p:txBody>
      </p:sp>
      <p:sp>
        <p:nvSpPr>
          <p:cNvPr id="7" name="6 Marcador de contenido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lang="es-ES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58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22159" y="4406759"/>
            <a:ext cx="7772400" cy="1362240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22159" y="2906640"/>
            <a:ext cx="7772400" cy="1500119"/>
          </a:xfrm>
        </p:spPr>
        <p:txBody>
          <a:bodyPr anchor="b"/>
          <a:lstStyle>
            <a:lvl1pPr marL="0" indent="0">
              <a:spcBef>
                <a:spcPts val="499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125CDD-DF74-4050-83FB-2EFFBEF41E37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184683-C1BF-4A49-B46F-EEB0D6D48CC7}" type="slidenum"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79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type="title" idx="4294967295"/>
          </p:nvPr>
        </p:nvSpPr>
        <p:spPr>
          <a:xfrm>
            <a:off x="464832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1C76BB-0D70-44BA-A7EE-691105D16906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34EFF5-3A01-438B-BBC3-D9A9AB25A2D3}" type="slidenum"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58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0"/>
            <a:ext cx="404027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4645080" y="1535039"/>
            <a:ext cx="404171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type="title" idx="4294967295"/>
          </p:nvPr>
        </p:nvSpPr>
        <p:spPr>
          <a:xfrm>
            <a:off x="4645080" y="2174760"/>
            <a:ext cx="404171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C417E2-3EC4-47DB-A307-D02D015F4F40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4631C5-1303-4A06-BEF8-A832A0CBA346}" type="slidenum"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24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B961E8-D6AD-4535-AFCF-F284F2F55627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FD4FC7-D2E0-4029-B4D7-B7CC8DDC1005}" type="slidenum"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36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700DA8-AEAC-42AE-8565-510CA0C836E7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D2BE10-FF46-4490-90B9-592985942643}" type="slidenum"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205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2880"/>
            <a:ext cx="3008160" cy="116208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type="title" idx="4294967295"/>
          </p:nvPr>
        </p:nvSpPr>
        <p:spPr>
          <a:xfrm>
            <a:off x="3575159" y="272880"/>
            <a:ext cx="5111640" cy="585324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it-IT"/>
              <a:t>Fare clic per modificare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457200" y="1434960"/>
            <a:ext cx="3008160" cy="469116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615E46-5B2F-4BBA-8D8B-D3BFFF22B51A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E4661C-80CA-438D-9507-6426279B4E24}" type="slidenum"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30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792440" y="4800600"/>
            <a:ext cx="5486399" cy="56664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title" idx="4294967295"/>
          </p:nvPr>
        </p:nvSpPr>
        <p:spPr>
          <a:xfrm>
            <a:off x="1792440" y="612720"/>
            <a:ext cx="5486399" cy="4114800"/>
          </a:xfrm>
        </p:spPr>
        <p:txBody>
          <a:bodyPr anchor="t" anchorCtr="0"/>
          <a:lstStyle>
            <a:lvl1pPr hangingPunct="0">
              <a:defRPr lang="es-ES">
                <a:latin typeface="Arial" pitchFamily="18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792440" y="5367240"/>
            <a:ext cx="5486399" cy="804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DBAF76-B064-4FD3-98F3-99EDC6DEAB05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2FA52-A215-44B2-A42E-EA8DBD4CD2EA}" type="slidenum"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45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spc="0" baseline="0">
                <a:solidFill>
                  <a:srgbClr val="898989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AC750EE-90B6-41BE-BF11-63B1B4161F5E}" type="datetime1">
              <a:rPr lang="it-IT"/>
              <a:pPr lvl="0"/>
              <a:t>2018/2/7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47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lvl1pPr lvl="0" rtl="0" hangingPunct="0">
              <a:buNone/>
              <a:tabLst/>
              <a:defRPr lang="es-ES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spc="0" baseline="0">
                <a:solidFill>
                  <a:srgbClr val="898989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ACAEB91-276F-4969-AC57-DF1C043868C0}" type="slidenum"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marL="343080" marR="0" lvl="0" indent="-343080" algn="l" rtl="0" hangingPunct="1">
        <a:lnSpc>
          <a:spcPct val="100000"/>
        </a:lnSpc>
        <a:spcBef>
          <a:spcPts val="799"/>
        </a:spcBef>
        <a:spcAft>
          <a:spcPts val="0"/>
        </a:spcAft>
        <a:buSzPct val="100000"/>
        <a:buFont typeface="Arial" pitchFamily="34"/>
        <a:buChar char="•"/>
        <a:tabLst/>
        <a:defRPr lang="it-IT" sz="3200" b="0" i="0" u="none" strike="noStrike" kern="1200" spc="0" baseline="0">
          <a:solidFill>
            <a:srgbClr val="000000"/>
          </a:solidFill>
          <a:latin typeface="Calibri"/>
        </a:defRPr>
      </a:lvl1pPr>
      <a:lvl2pPr marL="743040" marR="0" lvl="1" indent="-285840" algn="l" rtl="0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it-IT" sz="2800" b="0" i="0" u="none" strike="noStrike" kern="1200" spc="0" baseline="0">
          <a:solidFill>
            <a:srgbClr val="000000"/>
          </a:solidFill>
          <a:latin typeface="Calibri"/>
        </a:defRPr>
      </a:lvl2pPr>
      <a:lvl3pPr marL="1143000" marR="0" lvl="2" indent="-228600" algn="l" rtl="0" hangingPunct="1">
        <a:lnSpc>
          <a:spcPct val="100000"/>
        </a:lnSpc>
        <a:spcBef>
          <a:spcPts val="601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spc="0" baseline="0">
          <a:solidFill>
            <a:srgbClr val="000000"/>
          </a:solidFill>
          <a:latin typeface="Calibri"/>
        </a:defRPr>
      </a:lvl3pPr>
      <a:lvl4pPr marL="1600200" marR="0" lvl="3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–"/>
        <a:tabLst/>
        <a:defRPr lang="it-IT" sz="2000" b="0" i="0" u="none" strike="noStrike" kern="1200" spc="0" baseline="0">
          <a:solidFill>
            <a:srgbClr val="000000"/>
          </a:solidFill>
          <a:latin typeface="Calibri"/>
        </a:defRPr>
      </a:lvl4pPr>
      <a:lvl5pPr marL="2057400" marR="0" lvl="4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100000"/>
        <a:buFont typeface="Arial" pitchFamily="34"/>
        <a:buChar char="»"/>
        <a:tabLst/>
        <a:defRPr lang="it-IT" sz="2000" b="0" i="0" u="none" strike="noStrike" kern="1200" spc="0" baseline="0">
          <a:solidFill>
            <a:srgbClr val="000000"/>
          </a:solidFill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 rot="291600">
            <a:off x="338233" y="705397"/>
            <a:ext cx="8376839" cy="5257440"/>
          </a:xfrm>
          <a:solidFill>
            <a:srgbClr val="31859C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s-ES" sz="6000">
                <a:solidFill>
                  <a:srgbClr val="990000"/>
                </a:solidFill>
                <a:latin typeface="Ideal Sans Bold" pitchFamily="50"/>
              </a:rPr>
              <a:t>TONGUE</a:t>
            </a:r>
            <a:r>
              <a:rPr lang="es-ES" sz="6000">
                <a:latin typeface="Ideal Sans Bold" pitchFamily="50"/>
              </a:rPr>
              <a:t> </a:t>
            </a:r>
            <a:r>
              <a:rPr lang="es-ES" sz="6000">
                <a:solidFill>
                  <a:srgbClr val="FFFF00"/>
                </a:solidFill>
                <a:latin typeface="Ideal Sans Bold" pitchFamily="50"/>
              </a:rPr>
              <a:t>TWISTERS</a:t>
            </a:r>
            <a:r>
              <a:rPr lang="es-ES" sz="6000">
                <a:latin typeface="Ideal Sans Bold" pitchFamily="50"/>
              </a:rPr>
              <a:t> </a:t>
            </a:r>
            <a:r>
              <a:rPr lang="es-ES" sz="6000">
                <a:solidFill>
                  <a:srgbClr val="00CC00"/>
                </a:solidFill>
                <a:latin typeface="Ideal Sans Bold" pitchFamily="50"/>
              </a:rPr>
              <a:t>TOURNAMENT</a:t>
            </a:r>
            <a:r>
              <a:rPr lang="es-ES" sz="6000">
                <a:latin typeface="Ideal Sans Bold" pitchFamily="50"/>
              </a:rPr>
              <a:t> </a:t>
            </a:r>
            <a:br>
              <a:rPr lang="es-ES" sz="6000">
                <a:latin typeface="Ideal Sans Bold" pitchFamily="50"/>
              </a:rPr>
            </a:br>
            <a:r>
              <a:rPr lang="es-ES" sz="6000">
                <a:solidFill>
                  <a:srgbClr val="000033"/>
                </a:solidFill>
                <a:latin typeface="Ideal Sans Bold" pitchFamily="50"/>
              </a:rPr>
              <a:t>round 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503999" y="0"/>
            <a:ext cx="8229600" cy="1143000"/>
          </a:xfrm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s-ES" b="1">
                <a:solidFill>
                  <a:srgbClr val="314004"/>
                </a:solidFill>
                <a:effectLst>
                  <a:outerShdw dist="17961" dir="2700000">
                    <a:scrgbClr r="0" g="0" b="0"/>
                  </a:outerShdw>
                </a:effectLst>
                <a:latin typeface="Andalus" pitchFamily="18"/>
              </a:rPr>
              <a:t>TONGUE TWISTERS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 rot="24000">
            <a:off x="246349" y="738718"/>
            <a:ext cx="8685360" cy="65390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60720" lvl="0" indent="-360720" algn="ctr">
              <a:lnSpc>
                <a:spcPct val="150000"/>
              </a:lnSpc>
              <a:buNone/>
            </a:pPr>
            <a:r>
              <a:rPr lang="en-US" sz="1800" b="1" i="1" dirty="0" smtClean="0">
                <a:solidFill>
                  <a:srgbClr val="004586"/>
                </a:solidFill>
              </a:rPr>
              <a:t>ROUND I</a:t>
            </a:r>
            <a:endParaRPr lang="en-US" sz="1800" b="1" i="1" dirty="0">
              <a:solidFill>
                <a:srgbClr val="004586"/>
              </a:solidFill>
            </a:endParaRP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en-US" sz="2400" dirty="0">
                <a:solidFill>
                  <a:srgbClr val="661900"/>
                </a:solidFill>
                <a:latin typeface="Arial Black" pitchFamily="34"/>
              </a:rPr>
              <a:t>1. Peter Piper picked a peck of pickled peppers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en-US" sz="2400" dirty="0">
                <a:solidFill>
                  <a:srgbClr val="006633"/>
                </a:solidFill>
                <a:latin typeface="Arial Black" pitchFamily="34"/>
              </a:rPr>
              <a:t>2. I scream, you scream, we all scream for ice cream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en-US" sz="2400" dirty="0">
                <a:solidFill>
                  <a:srgbClr val="FFD320"/>
                </a:solidFill>
                <a:latin typeface="Arial Black" pitchFamily="34"/>
              </a:rPr>
              <a:t>3. You know New York, you need New York, you know you need unique New York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en-US" sz="2400" dirty="0">
                <a:solidFill>
                  <a:srgbClr val="0000CC"/>
                </a:solidFill>
                <a:latin typeface="Arial Black" pitchFamily="34"/>
              </a:rPr>
              <a:t>4. I saw a kitten eating chicken in the kitchen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en-US" sz="2400" dirty="0">
                <a:solidFill>
                  <a:srgbClr val="990066"/>
                </a:solidFill>
                <a:latin typeface="Arial Black" pitchFamily="34"/>
              </a:rPr>
              <a:t>5. I thought I thought of thinking of thanking you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en-US" sz="2400" dirty="0">
                <a:solidFill>
                  <a:srgbClr val="004586"/>
                </a:solidFill>
                <a:latin typeface="Arial Black" pitchFamily="34"/>
              </a:rPr>
              <a:t>6. So, this is the sushi chef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en-US" sz="2400" dirty="0">
                <a:solidFill>
                  <a:srgbClr val="7E0021"/>
                </a:solidFill>
                <a:latin typeface="Arial Black" pitchFamily="34"/>
              </a:rPr>
              <a:t>7. Four fine fresh fish for you</a:t>
            </a:r>
          </a:p>
          <a:p>
            <a:pPr marL="457200" lvl="0" indent="-228600">
              <a:buNone/>
              <a:tabLst>
                <a:tab pos="914400" algn="l"/>
              </a:tabLst>
            </a:pPr>
            <a:r>
              <a:rPr lang="en-US" sz="1200" b="1" dirty="0">
                <a:latin typeface="Cambria Math" pitchFamily="18"/>
                <a:ea typeface="Cambria Math" pitchFamily="18"/>
              </a:rPr>
              <a:t>TIE-BREAK ROUND I: </a:t>
            </a:r>
            <a:r>
              <a:rPr lang="en-US" sz="1200" b="1" dirty="0">
                <a:cs typeface="Times New Roman" pitchFamily="18"/>
              </a:rPr>
              <a:t>Round the rough and rugged rock the ragged rascal rudely ran.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471118">
            <a:off x="1307767" y="-100537"/>
            <a:ext cx="6386773" cy="1143000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7030A0"/>
                </a:solidFill>
                <a:latin typeface="Berlin Sans FB Demi" panose="020E0802020502020306" pitchFamily="34" charset="0"/>
              </a:rPr>
              <a:t>ROUND II</a:t>
            </a:r>
            <a:endParaRPr lang="es-ES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3 Marcador de contenido"/>
          <p:cNvSpPr txBox="1">
            <a:spLocks/>
          </p:cNvSpPr>
          <p:nvPr/>
        </p:nvSpPr>
        <p:spPr>
          <a:xfrm>
            <a:off x="475928" y="1277144"/>
            <a:ext cx="8229240" cy="51019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es-ES" sz="32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s-ES" sz="28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s-ES" sz="24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s-ES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s-ES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565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How can a clam cram in a clean cream can? </a:t>
            </a:r>
          </a:p>
          <a:p>
            <a:pPr marL="565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I saw Susie sitting in a shoeshine shop </a:t>
            </a:r>
          </a:p>
          <a:p>
            <a:pPr marL="565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Can you can a can as a canner can </a:t>
            </a:r>
            <a:r>
              <a:rPr lang="en-US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can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a can? </a:t>
            </a:r>
          </a:p>
          <a:p>
            <a:pPr marL="565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He threw three free throws </a:t>
            </a:r>
          </a:p>
          <a:p>
            <a:pPr marL="565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/>
                </a:solidFill>
                <a:latin typeface="Arial Black" panose="020B0A04020102020204" pitchFamily="34" charset="0"/>
              </a:rPr>
              <a:t>Nine nice night nurses nursing nicely </a:t>
            </a:r>
          </a:p>
          <a:p>
            <a:pPr marL="565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Betty bought a bit of butter. But the butter Betty bought was bitter.</a:t>
            </a:r>
          </a:p>
          <a:p>
            <a:endParaRPr lang="en-US" sz="2000" dirty="0" smtClean="0">
              <a:latin typeface="Arial Black" panose="020B0A040201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b="1" dirty="0" smtClean="0">
                <a:latin typeface="Arial Black" panose="020B0A04020102020204" pitchFamily="34" charset="0"/>
              </a:rPr>
              <a:t>TIE-BREAK ROUND II: </a:t>
            </a:r>
            <a:r>
              <a:rPr lang="en-US" sz="2000" dirty="0" smtClean="0">
                <a:latin typeface="Arial Black" panose="020B0A04020102020204" pitchFamily="34" charset="0"/>
              </a:rPr>
              <a:t>If a dog chews shoes, whose shoes does he choose? </a:t>
            </a:r>
          </a:p>
          <a:p>
            <a:pPr marL="108000" indent="0">
              <a:buFont typeface="StarSymbo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4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471118">
            <a:off x="1307767" y="-100537"/>
            <a:ext cx="6386773" cy="1143000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ROUND III</a:t>
            </a:r>
            <a:endParaRPr lang="es-ES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229240" cy="510198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622350" lvl="0" indent="-514350">
              <a:buFont typeface="+mj-lt"/>
              <a:buAutoNum type="arabicPeriod"/>
            </a:pPr>
            <a:r>
              <a:rPr lang="en-US" i="1" dirty="0">
                <a:solidFill>
                  <a:srgbClr val="FFFF00"/>
                </a:solidFill>
                <a:latin typeface="Berlin Sans FB Demi" panose="020E0802020502020306" pitchFamily="34" charset="0"/>
              </a:rPr>
              <a:t>She sells seashells by the seashore </a:t>
            </a:r>
            <a:endParaRPr lang="es-ES" i="1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  <a:p>
            <a:pPr marL="622350" lvl="0" indent="-514350">
              <a:buFont typeface="+mj-lt"/>
              <a:buAutoNum type="arabicPeriod"/>
            </a:pPr>
            <a:r>
              <a:rPr lang="en-US" dirty="0">
                <a:solidFill>
                  <a:srgbClr val="FF0066"/>
                </a:solidFill>
                <a:latin typeface="Berlin Sans FB Demi" panose="020E0802020502020306" pitchFamily="34" charset="0"/>
              </a:rPr>
              <a:t>If a dog chews shoes, whose shoes does he choose? </a:t>
            </a:r>
            <a:endParaRPr lang="es-ES" dirty="0">
              <a:solidFill>
                <a:srgbClr val="FF0066"/>
              </a:solidFill>
              <a:latin typeface="Berlin Sans FB Demi" panose="020E0802020502020306" pitchFamily="34" charset="0"/>
            </a:endParaRPr>
          </a:p>
          <a:p>
            <a:pPr marL="622350" lvl="0" indent="-514350">
              <a:buFont typeface="+mj-lt"/>
              <a:buAutoNum type="arabicPeriod"/>
            </a:pPr>
            <a:r>
              <a:rPr lang="en-US" i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I wish to wash my Irish wristwatch </a:t>
            </a:r>
            <a:endParaRPr lang="es-ES" i="1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  <a:p>
            <a:pPr marL="622350" lvl="0" indent="-514350"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rPr>
              <a:t>Tom threw Tim three thumbtacks </a:t>
            </a:r>
            <a:endParaRPr lang="es-ES" dirty="0">
              <a:solidFill>
                <a:schemeClr val="tx2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endParaRPr lang="es-ES" dirty="0"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Berlin Sans FB Demi" panose="020E0802020502020306" pitchFamily="34" charset="0"/>
              </a:rPr>
              <a:t>TIE-BREAK ROUND III: </a:t>
            </a:r>
            <a:r>
              <a:rPr lang="en-US" dirty="0">
                <a:solidFill>
                  <a:srgbClr val="C00000"/>
                </a:solidFill>
                <a:latin typeface="Berlin Sans FB Demi" panose="020E0802020502020306" pitchFamily="34" charset="0"/>
              </a:rPr>
              <a:t>Six sleek swans swam swiftly southwards</a:t>
            </a:r>
            <a:endParaRPr lang="es-ES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53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017560" cy="1143000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Broadway" panose="04040905080B02020502" pitchFamily="82" charset="0"/>
              </a:rPr>
              <a:t>THE FINAL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229240" cy="510198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108000" indent="0" algn="ctr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Cooper Black" panose="0208090404030B020404" pitchFamily="18" charset="0"/>
              </a:rPr>
              <a:t>ROUND 4</a:t>
            </a:r>
            <a:endParaRPr lang="es-ES" sz="1800" dirty="0">
              <a:solidFill>
                <a:srgbClr val="002060"/>
              </a:solidFill>
              <a:latin typeface="Cooper Black" panose="0208090404030B020404" pitchFamily="18" charset="0"/>
            </a:endParaRPr>
          </a:p>
          <a:p>
            <a:pPr marL="108000" indent="0" algn="ctr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Red lorry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  <a:p>
            <a:pPr marL="108000" indent="0" algn="ctr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yellow lorry</a:t>
            </a:r>
          </a:p>
          <a:p>
            <a:pPr marL="108000" indent="0"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red lorry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  <a:p>
            <a:pPr marL="108000" indent="0" algn="ctr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yellow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lorry</a:t>
            </a:r>
            <a:endParaRPr lang="es-E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  <a:p>
            <a:pPr marL="10800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108000" indent="0">
              <a:buNone/>
            </a:pP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TIE-BREAK </a:t>
            </a: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 IV</a:t>
            </a:r>
            <a:endParaRPr lang="es-ES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000" indent="0">
              <a:buNone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which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wristwatches are Swiss wristwatches?</a:t>
            </a:r>
            <a:endParaRPr lang="es-E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85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600" cy="5386568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  <a:latin typeface="Ravie" panose="04040805050809020602" pitchFamily="82" charset="0"/>
              </a:rPr>
              <a:t>AND THE WINNER </a:t>
            </a:r>
            <a:r>
              <a:rPr lang="es-ES" smtClean="0">
                <a:solidFill>
                  <a:srgbClr val="002060"/>
                </a:solidFill>
                <a:latin typeface="Ravie" panose="04040805050809020602" pitchFamily="82" charset="0"/>
              </a:rPr>
              <a:t>IS…</a:t>
            </a:r>
            <a:endParaRPr lang="es-ES" dirty="0">
              <a:solidFill>
                <a:srgbClr val="002060"/>
              </a:solidFill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3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242</Words>
  <Application>Microsoft Office PowerPoint</Application>
  <PresentationFormat>Presentación en pantalla (4:3)</PresentationFormat>
  <Paragraphs>37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di Office</vt:lpstr>
      <vt:lpstr>TONGUE TWISTERS TOURNAMENT  round I</vt:lpstr>
      <vt:lpstr>TONGUE TWISTERS</vt:lpstr>
      <vt:lpstr>ROUND II</vt:lpstr>
      <vt:lpstr>ROUND III</vt:lpstr>
      <vt:lpstr>THE FINAL</vt:lpstr>
      <vt:lpstr>AND THE WINNER IS…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never visited the Vaticane</dc:title>
  <dc:creator>utente</dc:creator>
  <cp:lastModifiedBy>usuario</cp:lastModifiedBy>
  <cp:revision>8</cp:revision>
  <dcterms:created xsi:type="dcterms:W3CDTF">2017-05-08T19:06:38Z</dcterms:created>
  <dcterms:modified xsi:type="dcterms:W3CDTF">2018-02-07T10:02:17Z</dcterms:modified>
</cp:coreProperties>
</file>