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8.jpeg" ContentType="image/jpeg"/>
  <Override PartName="/ppt/media/image17.jpeg" ContentType="image/jpeg"/>
  <Override PartName="/ppt/media/image15.jpeg" ContentType="image/jpeg"/>
  <Override PartName="/ppt/media/image14.jpeg" ContentType="image/jpeg"/>
  <Override PartName="/ppt/media/image13.jpeg" ContentType="image/jpeg"/>
  <Override PartName="/ppt/media/image12.jpeg" ContentType="image/jpeg"/>
  <Override PartName="/ppt/media/image11.jpeg" ContentType="image/jpeg"/>
  <Override PartName="/ppt/media/image4.png" ContentType="image/png"/>
  <Override PartName="/ppt/media/image6.jpeg" ContentType="image/jpeg"/>
  <Override PartName="/ppt/media/image3.png" ContentType="image/png"/>
  <Override PartName="/ppt/media/image1.png" ContentType="image/png"/>
  <Override PartName="/ppt/media/image8.jpeg" ContentType="image/jpeg"/>
  <Override PartName="/ppt/media/image16.jpeg" ContentType="image/jpeg"/>
  <Override PartName="/ppt/media/image5.png" ContentType="image/png"/>
  <Override PartName="/ppt/media/image9.jpeg" ContentType="image/jpeg"/>
  <Override PartName="/ppt/media/image2.png" ContentType="image/png"/>
  <Override PartName="/ppt/media/image7.jpeg" ContentType="image/jpeg"/>
  <Override PartName="/ppt/media/image10.jpeg" ContentType="image/jpeg"/>
  <Override PartName="/ppt/presentation.xml" ContentType="application/vnd.openxmlformats-officedocument.presentationml.presentation.main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s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Haga clic para modificar el estilo de título del patrón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16/05/19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D525001-365B-4629-ACDC-1F779308BBBC}" type="slidenum"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16/05/19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DAD78CC-0569-470B-94ED-4F59F3C80B25}" type="slidenum">
              <a:rPr b="0" lang="es-E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b="0" lang="es-E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n 4" descr=""/>
          <p:cNvPicPr/>
          <p:nvPr/>
        </p:nvPicPr>
        <p:blipFill>
          <a:blip r:embed="rId1"/>
          <a:srcRect l="27520" t="38492" r="28429" b="21350"/>
          <a:stretch/>
        </p:blipFill>
        <p:spPr>
          <a:xfrm>
            <a:off x="0" y="2139120"/>
            <a:ext cx="9201240" cy="471852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835920" y="207000"/>
            <a:ext cx="7827480" cy="1288800"/>
          </a:xfrm>
          <a:prstGeom prst="roundRect">
            <a:avLst>
              <a:gd name="adj" fmla="val 16667"/>
            </a:avLst>
          </a:prstGeom>
          <a:noFill/>
          <a:ln w="7632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PRIMEROS AUXILIOS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n 4" descr=""/>
          <p:cNvPicPr/>
          <p:nvPr/>
        </p:nvPicPr>
        <p:blipFill>
          <a:blip r:embed="rId1"/>
          <a:stretch/>
        </p:blipFill>
        <p:spPr>
          <a:xfrm>
            <a:off x="4853880" y="2729520"/>
            <a:ext cx="3735720" cy="376344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1094400" y="1232280"/>
            <a:ext cx="4774680" cy="2145960"/>
          </a:xfrm>
          <a:prstGeom prst="roundRect">
            <a:avLst>
              <a:gd name="adj" fmla="val 16667"/>
            </a:avLst>
          </a:prstGeom>
          <a:noFill/>
          <a:ln w="7632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SEGURIDAD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 rot="910800">
            <a:off x="711000" y="557280"/>
            <a:ext cx="1708200" cy="1146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1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n 4" descr=""/>
          <p:cNvPicPr/>
          <p:nvPr/>
        </p:nvPicPr>
        <p:blipFill>
          <a:blip r:embed="rId1"/>
          <a:stretch/>
        </p:blipFill>
        <p:spPr>
          <a:xfrm>
            <a:off x="3292560" y="2909520"/>
            <a:ext cx="5712840" cy="3793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4" name="CustomShape 1"/>
          <p:cNvSpPr/>
          <p:nvPr/>
        </p:nvSpPr>
        <p:spPr>
          <a:xfrm>
            <a:off x="2493720" y="858960"/>
            <a:ext cx="1320480" cy="1446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2"/>
          <p:cNvSpPr/>
          <p:nvPr/>
        </p:nvSpPr>
        <p:spPr>
          <a:xfrm>
            <a:off x="678960" y="1031040"/>
            <a:ext cx="4774680" cy="21459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32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RESPUESTA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 rot="910800">
            <a:off x="295200" y="355680"/>
            <a:ext cx="1708200" cy="1146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1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n 4" descr=""/>
          <p:cNvPicPr/>
          <p:nvPr/>
        </p:nvPicPr>
        <p:blipFill>
          <a:blip r:embed="rId1"/>
          <a:stretch/>
        </p:blipFill>
        <p:spPr>
          <a:xfrm>
            <a:off x="4584240" y="3011040"/>
            <a:ext cx="3662640" cy="367848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1182240" y="0"/>
            <a:ext cx="1320480" cy="1446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2"/>
          <p:cNvSpPr/>
          <p:nvPr/>
        </p:nvSpPr>
        <p:spPr>
          <a:xfrm>
            <a:off x="919080" y="1252440"/>
            <a:ext cx="4774680" cy="2145960"/>
          </a:xfrm>
          <a:prstGeom prst="roundRect">
            <a:avLst>
              <a:gd name="adj" fmla="val 16667"/>
            </a:avLst>
          </a:prstGeom>
          <a:noFill/>
          <a:ln w="7632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VÍA AÉREA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 rot="910800">
            <a:off x="535680" y="577440"/>
            <a:ext cx="1708200" cy="1146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1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2493720" y="858960"/>
            <a:ext cx="1320480" cy="1446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2"/>
          <p:cNvSpPr/>
          <p:nvPr/>
        </p:nvSpPr>
        <p:spPr>
          <a:xfrm>
            <a:off x="826560" y="1446480"/>
            <a:ext cx="4774680" cy="2145960"/>
          </a:xfrm>
          <a:prstGeom prst="roundRect">
            <a:avLst>
              <a:gd name="adj" fmla="val 16667"/>
            </a:avLst>
          </a:prstGeom>
          <a:noFill/>
          <a:ln w="7632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RESPIRACIÓN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 rot="910800">
            <a:off x="443160" y="771480"/>
            <a:ext cx="1708200" cy="1146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1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Imagen 4" descr=""/>
          <p:cNvPicPr/>
          <p:nvPr/>
        </p:nvPicPr>
        <p:blipFill>
          <a:blip r:embed="rId1"/>
          <a:stretch/>
        </p:blipFill>
        <p:spPr>
          <a:xfrm>
            <a:off x="5689080" y="2820240"/>
            <a:ext cx="3038760" cy="378864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n 11" descr=""/>
          <p:cNvPicPr/>
          <p:nvPr/>
        </p:nvPicPr>
        <p:blipFill>
          <a:blip r:embed="rId1"/>
          <a:stretch/>
        </p:blipFill>
        <p:spPr>
          <a:xfrm>
            <a:off x="-286200" y="0"/>
            <a:ext cx="9931320" cy="685764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1776960" y="130320"/>
            <a:ext cx="5804640" cy="969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32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RESPIRA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378720" y="1582200"/>
            <a:ext cx="3084480" cy="2081520"/>
          </a:xfrm>
          <a:prstGeom prst="ellipse">
            <a:avLst/>
          </a:prstGeom>
          <a:solidFill>
            <a:schemeClr val="bg1">
              <a:alpha val="80000"/>
            </a:schemeClr>
          </a:solidFill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LLAMAR 112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3087360" y="3269520"/>
            <a:ext cx="2724480" cy="1735920"/>
          </a:xfrm>
          <a:prstGeom prst="ellipse">
            <a:avLst/>
          </a:prstGeom>
          <a:solidFill>
            <a:schemeClr val="bg1">
              <a:alpha val="82000"/>
            </a:schemeClr>
          </a:solidFill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COGER DEA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5906520" y="4714920"/>
            <a:ext cx="2322720" cy="1468800"/>
          </a:xfrm>
          <a:prstGeom prst="ellipse">
            <a:avLst/>
          </a:prstGeom>
          <a:solidFill>
            <a:schemeClr val="bg1">
              <a:alpha val="82000"/>
            </a:schemeClr>
          </a:solidFill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RCP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n 1" descr=""/>
          <p:cNvPicPr/>
          <p:nvPr/>
        </p:nvPicPr>
        <p:blipFill>
          <a:blip r:embed="rId1"/>
          <a:srcRect l="5314" t="22381" r="21884" b="12528"/>
          <a:stretch/>
        </p:blipFill>
        <p:spPr>
          <a:xfrm>
            <a:off x="3254760" y="581760"/>
            <a:ext cx="5708880" cy="2872080"/>
          </a:xfrm>
          <a:prstGeom prst="rect">
            <a:avLst/>
          </a:prstGeom>
          <a:ln>
            <a:noFill/>
          </a:ln>
        </p:spPr>
      </p:pic>
      <p:pic>
        <p:nvPicPr>
          <p:cNvPr id="101" name="Imagen 3" descr=""/>
          <p:cNvPicPr/>
          <p:nvPr/>
        </p:nvPicPr>
        <p:blipFill>
          <a:blip r:embed="rId2"/>
          <a:srcRect l="0" t="0" r="0" b="5317"/>
          <a:stretch/>
        </p:blipFill>
        <p:spPr>
          <a:xfrm>
            <a:off x="1467360" y="3454560"/>
            <a:ext cx="4641840" cy="329616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 rot="20289000">
            <a:off x="214200" y="700560"/>
            <a:ext cx="2825640" cy="1697040"/>
          </a:xfrm>
          <a:prstGeom prst="ellipse">
            <a:avLst/>
          </a:prstGeom>
          <a:noFill/>
          <a:ln w="76320">
            <a:solidFill>
              <a:srgbClr val="ff0000"/>
            </a:solidFill>
            <a:custDash>
              <a:ds d="100000" sp="100000"/>
            </a:custDash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RCP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1565640" y="82440"/>
            <a:ext cx="5943240" cy="1148400"/>
          </a:xfrm>
          <a:prstGeom prst="roundRect">
            <a:avLst>
              <a:gd name="adj" fmla="val 16667"/>
            </a:avLst>
          </a:prstGeom>
          <a:noFill/>
          <a:ln w="7632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SÍ RESPIRA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" name="Imagen 4" descr=""/>
          <p:cNvPicPr/>
          <p:nvPr/>
        </p:nvPicPr>
        <p:blipFill>
          <a:blip r:embed="rId1"/>
          <a:srcRect l="23636" t="55127" r="24747" b="-907"/>
          <a:stretch/>
        </p:blipFill>
        <p:spPr>
          <a:xfrm>
            <a:off x="1727280" y="4415040"/>
            <a:ext cx="5338080" cy="2120400"/>
          </a:xfrm>
          <a:prstGeom prst="rect">
            <a:avLst/>
          </a:prstGeom>
          <a:ln>
            <a:noFill/>
          </a:ln>
        </p:spPr>
      </p:pic>
      <p:sp>
        <p:nvSpPr>
          <p:cNvPr id="105" name="CustomShape 2"/>
          <p:cNvSpPr/>
          <p:nvPr/>
        </p:nvSpPr>
        <p:spPr>
          <a:xfrm rot="1254000">
            <a:off x="6045120" y="4962240"/>
            <a:ext cx="2927520" cy="102492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POSICIÓN LATERAL SEGURIDAD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Imagen 6" descr=""/>
          <p:cNvPicPr/>
          <p:nvPr/>
        </p:nvPicPr>
        <p:blipFill>
          <a:blip r:embed="rId2"/>
          <a:srcRect l="-203" t="227" r="65153" b="34498"/>
          <a:stretch/>
        </p:blipFill>
        <p:spPr>
          <a:xfrm>
            <a:off x="-222120" y="1602720"/>
            <a:ext cx="3575160" cy="2982600"/>
          </a:xfrm>
          <a:prstGeom prst="rect">
            <a:avLst/>
          </a:prstGeom>
          <a:ln>
            <a:noFill/>
          </a:ln>
        </p:spPr>
      </p:pic>
      <p:pic>
        <p:nvPicPr>
          <p:cNvPr id="107" name="Imagen 7" descr=""/>
          <p:cNvPicPr/>
          <p:nvPr/>
        </p:nvPicPr>
        <p:blipFill>
          <a:blip r:embed="rId3"/>
          <a:srcRect l="33435" t="0" r="32727" b="39232"/>
          <a:stretch/>
        </p:blipFill>
        <p:spPr>
          <a:xfrm>
            <a:off x="2980800" y="1704240"/>
            <a:ext cx="3387600" cy="2724840"/>
          </a:xfrm>
          <a:prstGeom prst="rect">
            <a:avLst/>
          </a:prstGeom>
          <a:ln>
            <a:noFill/>
          </a:ln>
        </p:spPr>
      </p:pic>
      <p:pic>
        <p:nvPicPr>
          <p:cNvPr id="108" name="Imagen 8" descr=""/>
          <p:cNvPicPr/>
          <p:nvPr/>
        </p:nvPicPr>
        <p:blipFill>
          <a:blip r:embed="rId4"/>
          <a:srcRect l="66565" t="0" r="0" b="40812"/>
          <a:stretch/>
        </p:blipFill>
        <p:spPr>
          <a:xfrm>
            <a:off x="5958720" y="1785960"/>
            <a:ext cx="3352320" cy="265824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n 1" descr=""/>
          <p:cNvPicPr/>
          <p:nvPr/>
        </p:nvPicPr>
        <p:blipFill>
          <a:blip r:embed="rId1"/>
          <a:stretch/>
        </p:blipFill>
        <p:spPr>
          <a:xfrm>
            <a:off x="416880" y="0"/>
            <a:ext cx="4471200" cy="4471200"/>
          </a:xfrm>
          <a:prstGeom prst="rect">
            <a:avLst/>
          </a:prstGeom>
          <a:ln>
            <a:noFill/>
          </a:ln>
        </p:spPr>
      </p:pic>
      <p:pic>
        <p:nvPicPr>
          <p:cNvPr id="110" name="Imagen 2" descr=""/>
          <p:cNvPicPr/>
          <p:nvPr/>
        </p:nvPicPr>
        <p:blipFill>
          <a:blip r:embed="rId2"/>
          <a:stretch/>
        </p:blipFill>
        <p:spPr>
          <a:xfrm rot="20059200">
            <a:off x="3001320" y="3020760"/>
            <a:ext cx="5922720" cy="296100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Application>LibreOffice/5.1.4.2$Linux_x86 LibreOffice_project/10m0$Build-2</Application>
  <Words>24</Words>
  <Paragraphs>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2019-01-30T14:55:05Z</dcterms:created>
  <dc:creator>2alu</dc:creator>
  <dc:description/>
  <dc:language>es-ES</dc:language>
  <cp:lastModifiedBy>Marttus 3</cp:lastModifiedBy>
  <dcterms:modified xsi:type="dcterms:W3CDTF">2019-01-30T18:55:25Z</dcterms:modified>
  <cp:revision>9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