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6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37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HUERTO ECOLOGICO DEL IES SAN SEBASTIAN </a:t>
            </a:r>
            <a:endParaRPr lang="en-GB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17648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RECETA DE HABAS: HABAS CON CHOCO</a:t>
            </a:r>
            <a:endParaRPr lang="en-GB" dirty="0"/>
          </a:p>
        </p:txBody>
      </p:sp>
      <p:sp>
        <p:nvSpPr>
          <p:cNvPr id="5" name="Rectángulo 4"/>
          <p:cNvSpPr/>
          <p:nvPr/>
        </p:nvSpPr>
        <p:spPr>
          <a:xfrm>
            <a:off x="4481846" y="2099255"/>
            <a:ext cx="6761409" cy="46363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500" dirty="0"/>
              <a:t>Porciones / número de personas: 4</a:t>
            </a:r>
            <a:br>
              <a:rPr lang="es-ES" sz="1500" dirty="0"/>
            </a:br>
            <a:r>
              <a:rPr lang="es-ES" sz="1500" dirty="0"/>
              <a:t>Tiempo de Preparación: 35 minutos</a:t>
            </a:r>
            <a:br>
              <a:rPr lang="es-ES" sz="1500" dirty="0"/>
            </a:br>
            <a:r>
              <a:rPr lang="es-ES" sz="1500" dirty="0"/>
              <a:t>Tiempo de cocción: </a:t>
            </a:r>
            <a:br>
              <a:rPr lang="es-ES" sz="1500" dirty="0"/>
            </a:br>
            <a:r>
              <a:rPr lang="es-ES" sz="1500" dirty="0"/>
              <a:t>Categoría: Aperitivos y Tapas, Verdura y Legumbres, Entrantes, Guarniciones</a:t>
            </a:r>
            <a:br>
              <a:rPr lang="es-ES" sz="1500" dirty="0"/>
            </a:br>
            <a:r>
              <a:rPr lang="es-ES" sz="1500" dirty="0"/>
              <a:t>Dificultad: Fácil</a:t>
            </a:r>
            <a:endParaRPr lang="en-GB" sz="1500" dirty="0"/>
          </a:p>
          <a:p>
            <a:r>
              <a:rPr lang="es-ES" sz="1500" dirty="0"/>
              <a:t> </a:t>
            </a:r>
            <a:endParaRPr lang="en-GB" sz="1500" dirty="0"/>
          </a:p>
          <a:p>
            <a:r>
              <a:rPr lang="es-ES" sz="1500" dirty="0"/>
              <a:t> </a:t>
            </a:r>
            <a:endParaRPr lang="en-GB" sz="1500" dirty="0"/>
          </a:p>
          <a:p>
            <a:r>
              <a:rPr lang="es-ES" sz="1500" dirty="0"/>
              <a:t>Cómo Preparar Habas con Chocos </a:t>
            </a:r>
            <a:br>
              <a:rPr lang="es-ES" sz="1500" dirty="0"/>
            </a:br>
            <a:r>
              <a:rPr lang="es-ES" sz="1500" dirty="0"/>
              <a:t>En una cazuela con aceite </a:t>
            </a:r>
            <a:r>
              <a:rPr lang="es-ES" sz="1500" dirty="0" err="1"/>
              <a:t>sofrír</a:t>
            </a:r>
            <a:r>
              <a:rPr lang="es-ES" sz="1500" dirty="0"/>
              <a:t> los ajos picados y la cebolla. Posteriormente se añade el sofrito de chocos que fueron cortados previamente a tacos. Rehogar todos los ingredientes. Una vez rehogados, añadir las habas con la vaina cortadas en trozos. Revolver e incorporar el pimentón. Es fundamental no dejar de remover hasta que se doren todos los ingredientes. Para continuar con la preparación, introduzca un vaso de vino, sal a gusto y las hojas de laurel. Luego se llena la cazuela con agua y dejamos hervir. Una vez que el choco esté tierno, el plato estará preparado para ser servido. Para presentarlo, utilice una fuente grande.</a:t>
            </a:r>
            <a:endParaRPr lang="en-GB" sz="1500" dirty="0"/>
          </a:p>
          <a:p>
            <a:endParaRPr lang="en-GB" sz="1600" dirty="0"/>
          </a:p>
        </p:txBody>
      </p:sp>
      <p:sp>
        <p:nvSpPr>
          <p:cNvPr id="41" name="CuadroTexto 40"/>
          <p:cNvSpPr txBox="1"/>
          <p:nvPr/>
        </p:nvSpPr>
        <p:spPr>
          <a:xfrm>
            <a:off x="680319" y="4389783"/>
            <a:ext cx="42361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I</a:t>
            </a:r>
            <a:r>
              <a:rPr lang="es-ES" sz="1600" dirty="0" smtClean="0"/>
              <a:t>ngredientes: para 4 personas</a:t>
            </a:r>
          </a:p>
          <a:p>
            <a:r>
              <a:rPr lang="es-ES" sz="1600" dirty="0" smtClean="0"/>
              <a:t>1kg de habas</a:t>
            </a:r>
            <a:endParaRPr lang="en-GB" sz="1600" dirty="0" smtClean="0"/>
          </a:p>
          <a:p>
            <a:r>
              <a:rPr lang="es-ES" sz="1600" dirty="0" smtClean="0"/>
              <a:t>1kg de choco, cortado a tacos</a:t>
            </a:r>
          </a:p>
          <a:p>
            <a:r>
              <a:rPr lang="es-ES" sz="1600" dirty="0" smtClean="0"/>
              <a:t>1 vaso de vino blanco</a:t>
            </a:r>
          </a:p>
          <a:p>
            <a:r>
              <a:rPr lang="es-ES" sz="1600" dirty="0" smtClean="0"/>
              <a:t>2 hojas de laurel</a:t>
            </a:r>
          </a:p>
          <a:p>
            <a:r>
              <a:rPr lang="es-ES" sz="1600" dirty="0" smtClean="0"/>
              <a:t>1 cebolla</a:t>
            </a:r>
          </a:p>
          <a:p>
            <a:r>
              <a:rPr lang="es-ES" sz="1600" dirty="0" smtClean="0"/>
              <a:t>2 cucharadas de pimentón dulce</a:t>
            </a:r>
          </a:p>
          <a:p>
            <a:r>
              <a:rPr lang="es-ES" sz="1600" dirty="0" smtClean="0"/>
              <a:t>4 dientes de ajo</a:t>
            </a:r>
          </a:p>
          <a:p>
            <a:r>
              <a:rPr lang="es-ES" sz="1600" dirty="0" smtClean="0"/>
              <a:t>Aceite de oliva</a:t>
            </a:r>
          </a:p>
        </p:txBody>
      </p:sp>
      <p:pic>
        <p:nvPicPr>
          <p:cNvPr id="43" name="Marcador de contenido 4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0089" y="2099255"/>
            <a:ext cx="2941905" cy="2206429"/>
          </a:xfrm>
        </p:spPr>
      </p:pic>
    </p:spTree>
    <p:extLst>
      <p:ext uri="{BB962C8B-B14F-4D97-AF65-F5344CB8AC3E}">
        <p14:creationId xmlns:p14="http://schemas.microsoft.com/office/powerpoint/2010/main" xmlns="" val="3473982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1837" y="686820"/>
            <a:ext cx="9613861" cy="1080938"/>
          </a:xfrm>
        </p:spPr>
        <p:txBody>
          <a:bodyPr/>
          <a:lstStyle/>
          <a:p>
            <a:r>
              <a:rPr lang="es-ES" dirty="0" smtClean="0"/>
              <a:t>RECETA DE GUISANTES: GUISANTES CON ALCAUCILES.</a:t>
            </a:r>
            <a:endParaRPr lang="en-GB" dirty="0"/>
          </a:p>
        </p:txBody>
      </p:sp>
      <p:pic>
        <p:nvPicPr>
          <p:cNvPr id="4" name="Marcador de contenido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5156" y="2059133"/>
            <a:ext cx="3150472" cy="1991685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4726546" y="2059132"/>
            <a:ext cx="7122017" cy="46693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1600" b="1" u="sng" cap="all" dirty="0" smtClean="0"/>
          </a:p>
          <a:p>
            <a:endParaRPr lang="es-ES" sz="1600" b="1" u="sng" cap="all" dirty="0" smtClean="0"/>
          </a:p>
          <a:p>
            <a:r>
              <a:rPr lang="es-ES" sz="1600" b="1" u="sng" cap="all" dirty="0" smtClean="0"/>
              <a:t>PREPARACIÓN</a:t>
            </a:r>
          </a:p>
          <a:p>
            <a:r>
              <a:rPr lang="es-ES" sz="1600" u="sng" cap="all" dirty="0" smtClean="0"/>
              <a:t>PASO 1</a:t>
            </a:r>
            <a:endParaRPr lang="en-GB" sz="1600" b="1" u="sng" dirty="0" smtClean="0"/>
          </a:p>
          <a:p>
            <a:r>
              <a:rPr lang="es-ES" sz="1600" dirty="0" smtClean="0"/>
              <a:t>Pelar las alcachofas quitándoles todas las hojas duras. Frotarlas con el limón y echarlas en la olla con agua.</a:t>
            </a:r>
            <a:br>
              <a:rPr lang="es-ES" sz="1600" dirty="0" smtClean="0"/>
            </a:br>
            <a:r>
              <a:rPr lang="es-ES" sz="1600" dirty="0" smtClean="0"/>
              <a:t>Ponerlas a hervir unos 7 minutos junto con las hojas duras.</a:t>
            </a:r>
            <a:br>
              <a:rPr lang="es-ES" sz="1600" dirty="0" smtClean="0"/>
            </a:br>
            <a:r>
              <a:rPr lang="es-ES" sz="1600" dirty="0" smtClean="0"/>
              <a:t>(las hojas duras y el tallo valen para una crema de alcachofa).</a:t>
            </a:r>
            <a:endParaRPr lang="en-GB" sz="1600" dirty="0" smtClean="0"/>
          </a:p>
          <a:p>
            <a:r>
              <a:rPr lang="es-ES" sz="1600" u="sng" cap="all" dirty="0" smtClean="0"/>
              <a:t>PASO 2</a:t>
            </a:r>
            <a:endParaRPr lang="en-GB" sz="1600" b="1" u="sng" dirty="0" smtClean="0"/>
          </a:p>
          <a:p>
            <a:r>
              <a:rPr lang="es-ES" sz="1600" dirty="0" smtClean="0"/>
              <a:t>Una vez terminada la olla, sacar un poco del caldo.</a:t>
            </a:r>
            <a:br>
              <a:rPr lang="es-ES" sz="1600" dirty="0" smtClean="0"/>
            </a:br>
            <a:r>
              <a:rPr lang="es-ES" sz="1600" dirty="0" smtClean="0"/>
              <a:t>En otra cazuela pochar la cebolla y el ajo.</a:t>
            </a:r>
            <a:br>
              <a:rPr lang="es-ES" sz="1600" dirty="0" smtClean="0"/>
            </a:br>
            <a:r>
              <a:rPr lang="es-ES" sz="1600" dirty="0" smtClean="0"/>
              <a:t>Una vez pochado, añadir el pimentón, la harina y un poco de tomate frito, junto con parte del caldo.</a:t>
            </a:r>
            <a:br>
              <a:rPr lang="es-ES" sz="1600" dirty="0" smtClean="0"/>
            </a:br>
            <a:r>
              <a:rPr lang="es-ES" sz="1600" dirty="0" smtClean="0"/>
              <a:t>Sacar las verduras y añadirlas a la cazuela, añadiendo los guisantes, el jamón en tiras, el resto del caldo que necesite y dejar hervir unos 4 o 5 minutos.</a:t>
            </a:r>
            <a:endParaRPr lang="en-GB" sz="1600" dirty="0" smtClean="0"/>
          </a:p>
          <a:p>
            <a:r>
              <a:rPr lang="es-ES" sz="1600" u="sng" cap="all" dirty="0" smtClean="0"/>
              <a:t>PASO 3</a:t>
            </a:r>
            <a:endParaRPr lang="en-GB" sz="1600" b="1" u="sng" dirty="0" smtClean="0"/>
          </a:p>
          <a:p>
            <a:r>
              <a:rPr lang="es-ES" sz="1600" dirty="0" smtClean="0"/>
              <a:t>Cuando ya estén los guisantes casi cocidos cascar los huevos y dejar que se hagan en la cazuela.</a:t>
            </a:r>
            <a:br>
              <a:rPr lang="es-ES" sz="1600" dirty="0" smtClean="0"/>
            </a:br>
            <a:r>
              <a:rPr lang="es-ES" sz="1600" dirty="0" smtClean="0"/>
              <a:t>También se pueden hervir aparte y luego es solo cortarlos en trozos.</a:t>
            </a:r>
            <a:endParaRPr lang="en-GB" sz="1600" dirty="0" smtClean="0"/>
          </a:p>
          <a:p>
            <a:r>
              <a:rPr lang="es-ES" sz="1600" dirty="0" smtClean="0"/>
              <a:t> </a:t>
            </a:r>
            <a:endParaRPr lang="en-GB" sz="1600" dirty="0" smtClean="0"/>
          </a:p>
          <a:p>
            <a:pPr algn="ctr"/>
            <a:endParaRPr lang="en-GB" dirty="0"/>
          </a:p>
        </p:txBody>
      </p:sp>
      <p:sp>
        <p:nvSpPr>
          <p:cNvPr id="6" name="CuadroTexto 5"/>
          <p:cNvSpPr txBox="1"/>
          <p:nvPr/>
        </p:nvSpPr>
        <p:spPr>
          <a:xfrm>
            <a:off x="515156" y="4050818"/>
            <a:ext cx="41212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u="sng" dirty="0"/>
              <a:t>Ingredientes para 4 personas</a:t>
            </a:r>
            <a:r>
              <a:rPr lang="es-ES" sz="1200" dirty="0"/>
              <a:t/>
            </a:r>
            <a:br>
              <a:rPr lang="es-ES" sz="1200" dirty="0"/>
            </a:br>
            <a:r>
              <a:rPr lang="es-ES" sz="1200" i="1" dirty="0"/>
              <a:t>500 g de guisantes tiernos</a:t>
            </a:r>
            <a:br>
              <a:rPr lang="es-ES" sz="1200" i="1" dirty="0"/>
            </a:br>
            <a:r>
              <a:rPr lang="es-ES" sz="1200" i="1" dirty="0"/>
              <a:t>1 kg de alcachofas</a:t>
            </a:r>
            <a:br>
              <a:rPr lang="es-ES" sz="1200" i="1" dirty="0"/>
            </a:br>
            <a:r>
              <a:rPr lang="es-ES" sz="1200" i="1" dirty="0"/>
              <a:t>4 cucharadas soperas de tomate frito</a:t>
            </a:r>
            <a:br>
              <a:rPr lang="es-ES" sz="1200" i="1" dirty="0"/>
            </a:br>
            <a:r>
              <a:rPr lang="es-ES" sz="1200" i="1" dirty="0"/>
              <a:t>1 diente de ajo</a:t>
            </a:r>
            <a:br>
              <a:rPr lang="es-ES" sz="1200" i="1" dirty="0"/>
            </a:br>
            <a:r>
              <a:rPr lang="es-ES" sz="1200" i="1" dirty="0"/>
              <a:t>½ cebolla</a:t>
            </a:r>
            <a:br>
              <a:rPr lang="es-ES" sz="1200" i="1" dirty="0"/>
            </a:br>
            <a:r>
              <a:rPr lang="es-ES" sz="1200" i="1" dirty="0"/>
              <a:t>1 rebanada de pan frito</a:t>
            </a:r>
            <a:br>
              <a:rPr lang="es-ES" sz="1200" i="1" dirty="0"/>
            </a:br>
            <a:r>
              <a:rPr lang="es-ES" sz="1200" i="1" dirty="0"/>
              <a:t>50 g de jamón serrano cortado en tacos</a:t>
            </a:r>
            <a:br>
              <a:rPr lang="es-ES" sz="1200" i="1" dirty="0"/>
            </a:br>
            <a:r>
              <a:rPr lang="es-ES" sz="1200" i="1" dirty="0"/>
              <a:t>Unos granos de pimienta</a:t>
            </a:r>
            <a:br>
              <a:rPr lang="es-ES" sz="1200" i="1" dirty="0"/>
            </a:br>
            <a:r>
              <a:rPr lang="es-ES" sz="1200" i="1" dirty="0"/>
              <a:t>¼ cucharadita de cominos</a:t>
            </a:r>
            <a:br>
              <a:rPr lang="es-ES" sz="1200" i="1" dirty="0"/>
            </a:br>
            <a:r>
              <a:rPr lang="es-ES" sz="1200" i="1" dirty="0"/>
              <a:t>Sal</a:t>
            </a:r>
            <a:br>
              <a:rPr lang="es-ES" sz="1200" i="1" dirty="0"/>
            </a:br>
            <a:r>
              <a:rPr lang="es-ES" sz="1200" i="1" dirty="0"/>
              <a:t>3 cucharada de aceite de oliva virgen extra</a:t>
            </a:r>
            <a:br>
              <a:rPr lang="es-ES" sz="1200" i="1" dirty="0"/>
            </a:br>
            <a:r>
              <a:rPr lang="es-ES" sz="1200" i="1" dirty="0"/>
              <a:t>½ cucharadita de harina</a:t>
            </a:r>
            <a:br>
              <a:rPr lang="es-ES" sz="1200" i="1" dirty="0"/>
            </a:br>
            <a:r>
              <a:rPr lang="es-ES" sz="1200" i="1" dirty="0"/>
              <a:t>4 huevos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xmlns="" val="3960676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LOS ORIGENES DE NUESTRO HUERTO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321" y="2139926"/>
            <a:ext cx="9613861" cy="3599316"/>
          </a:xfrm>
        </p:spPr>
        <p:txBody>
          <a:bodyPr/>
          <a:lstStyle/>
          <a:p>
            <a:pPr marL="457200" lvl="1" indent="0">
              <a:buNone/>
            </a:pPr>
            <a:r>
              <a:rPr lang="en-GB" dirty="0" smtClean="0"/>
              <a:t>	</a:t>
            </a:r>
            <a:r>
              <a:rPr lang="en-GB" dirty="0" err="1" smtClean="0"/>
              <a:t>Todo</a:t>
            </a:r>
            <a:r>
              <a:rPr lang="en-GB" dirty="0" smtClean="0"/>
              <a:t> </a:t>
            </a:r>
            <a:r>
              <a:rPr lang="en-GB" dirty="0" err="1" smtClean="0"/>
              <a:t>comenzo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el </a:t>
            </a:r>
            <a:r>
              <a:rPr lang="en-GB" dirty="0" err="1" smtClean="0"/>
              <a:t>curso</a:t>
            </a:r>
            <a:r>
              <a:rPr lang="en-GB" dirty="0" smtClean="0"/>
              <a:t> escolar 13/14 al </a:t>
            </a:r>
            <a:r>
              <a:rPr lang="en-GB" dirty="0" err="1" smtClean="0"/>
              <a:t>cedernos</a:t>
            </a:r>
            <a:r>
              <a:rPr lang="en-GB" dirty="0" smtClean="0"/>
              <a:t> el parquet </a:t>
            </a:r>
            <a:r>
              <a:rPr lang="en-GB" dirty="0" err="1" smtClean="0"/>
              <a:t>Moret</a:t>
            </a:r>
            <a:r>
              <a:rPr lang="en-GB" dirty="0" smtClean="0"/>
              <a:t> un </a:t>
            </a:r>
            <a:r>
              <a:rPr lang="en-GB" dirty="0" err="1" smtClean="0"/>
              <a:t>huerto</a:t>
            </a:r>
            <a:r>
              <a:rPr lang="en-GB" dirty="0" smtClean="0"/>
              <a:t> escolar </a:t>
            </a:r>
            <a:r>
              <a:rPr lang="en-GB" dirty="0" err="1" smtClean="0"/>
              <a:t>en</a:t>
            </a:r>
            <a:r>
              <a:rPr lang="en-GB" dirty="0" smtClean="0"/>
              <a:t> las que </a:t>
            </a:r>
            <a:r>
              <a:rPr lang="en-GB" dirty="0" err="1" smtClean="0"/>
              <a:t>los</a:t>
            </a:r>
            <a:r>
              <a:rPr lang="en-GB" dirty="0" smtClean="0"/>
              <a:t> </a:t>
            </a:r>
            <a:r>
              <a:rPr lang="en-GB" dirty="0" err="1" smtClean="0"/>
              <a:t>alumnos</a:t>
            </a:r>
            <a:r>
              <a:rPr lang="en-GB" dirty="0" smtClean="0"/>
              <a:t> de primero de la ESO se </a:t>
            </a:r>
            <a:r>
              <a:rPr lang="en-GB" dirty="0" err="1" smtClean="0"/>
              <a:t>encargarian</a:t>
            </a:r>
            <a:r>
              <a:rPr lang="en-GB" dirty="0" smtClean="0"/>
              <a:t> de </a:t>
            </a:r>
            <a:r>
              <a:rPr lang="en-GB" dirty="0" err="1" smtClean="0"/>
              <a:t>este</a:t>
            </a:r>
            <a:r>
              <a:rPr lang="en-GB" dirty="0" smtClean="0"/>
              <a:t> </a:t>
            </a:r>
            <a:r>
              <a:rPr lang="en-GB" dirty="0" err="1" smtClean="0"/>
              <a:t>nuestro</a:t>
            </a:r>
            <a:r>
              <a:rPr lang="en-GB" dirty="0" smtClean="0"/>
              <a:t> </a:t>
            </a:r>
            <a:r>
              <a:rPr lang="en-GB" dirty="0" err="1" smtClean="0"/>
              <a:t>huerto</a:t>
            </a:r>
            <a:r>
              <a:rPr lang="en-GB" dirty="0" smtClean="0"/>
              <a:t> </a:t>
            </a:r>
            <a:r>
              <a:rPr lang="en-GB" dirty="0" err="1" smtClean="0"/>
              <a:t>preparando</a:t>
            </a:r>
            <a:r>
              <a:rPr lang="en-GB" dirty="0" smtClean="0"/>
              <a:t> el </a:t>
            </a:r>
            <a:r>
              <a:rPr lang="en-GB" dirty="0" err="1" smtClean="0"/>
              <a:t>terreno</a:t>
            </a:r>
            <a:r>
              <a:rPr lang="en-GB" dirty="0" smtClean="0"/>
              <a:t>, </a:t>
            </a:r>
            <a:r>
              <a:rPr lang="en-GB" dirty="0" err="1" smtClean="0"/>
              <a:t>sembrando</a:t>
            </a:r>
            <a:r>
              <a:rPr lang="en-GB" dirty="0"/>
              <a:t> </a:t>
            </a:r>
            <a:r>
              <a:rPr lang="en-GB" dirty="0" smtClean="0"/>
              <a:t>y </a:t>
            </a:r>
            <a:r>
              <a:rPr lang="en-GB" dirty="0" err="1" smtClean="0"/>
              <a:t>manteniendo</a:t>
            </a:r>
            <a:r>
              <a:rPr lang="en-GB" dirty="0" smtClean="0"/>
              <a:t> </a:t>
            </a:r>
            <a:r>
              <a:rPr lang="en-GB" dirty="0" err="1" smtClean="0"/>
              <a:t>los</a:t>
            </a:r>
            <a:r>
              <a:rPr lang="en-GB" dirty="0" smtClean="0"/>
              <a:t> </a:t>
            </a:r>
            <a:r>
              <a:rPr lang="en-GB" dirty="0" err="1" smtClean="0"/>
              <a:t>cultivos</a:t>
            </a:r>
            <a:r>
              <a:rPr lang="en-GB" dirty="0" smtClean="0"/>
              <a:t> con </a:t>
            </a:r>
            <a:r>
              <a:rPr lang="en-GB" dirty="0" err="1" smtClean="0"/>
              <a:t>practicas</a:t>
            </a:r>
            <a:r>
              <a:rPr lang="en-GB" dirty="0" smtClean="0"/>
              <a:t> </a:t>
            </a:r>
            <a:r>
              <a:rPr lang="en-GB" dirty="0" err="1" smtClean="0"/>
              <a:t>ecologicas</a:t>
            </a:r>
            <a:r>
              <a:rPr lang="en-GB" dirty="0" smtClean="0"/>
              <a:t> y </a:t>
            </a:r>
            <a:r>
              <a:rPr lang="en-GB" dirty="0" err="1" smtClean="0"/>
              <a:t>evidentemente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recoleccion</a:t>
            </a:r>
            <a:r>
              <a:rPr lang="en-GB" dirty="0" smtClean="0"/>
              <a:t> con el fin de </a:t>
            </a:r>
            <a:r>
              <a:rPr lang="en-GB" dirty="0" err="1" smtClean="0"/>
              <a:t>influir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el </a:t>
            </a:r>
            <a:r>
              <a:rPr lang="en-GB" dirty="0" err="1" smtClean="0"/>
              <a:t>comportamiento</a:t>
            </a:r>
            <a:r>
              <a:rPr lang="en-GB" dirty="0" smtClean="0"/>
              <a:t> de </a:t>
            </a:r>
            <a:r>
              <a:rPr lang="en-GB" dirty="0" err="1" smtClean="0"/>
              <a:t>los</a:t>
            </a:r>
            <a:r>
              <a:rPr lang="en-GB" dirty="0" smtClean="0"/>
              <a:t> </a:t>
            </a:r>
            <a:r>
              <a:rPr lang="en-GB" dirty="0" err="1" smtClean="0"/>
              <a:t>alumnos</a:t>
            </a:r>
            <a:r>
              <a:rPr lang="en-GB" dirty="0" smtClean="0"/>
              <a:t> y para que </a:t>
            </a:r>
            <a:r>
              <a:rPr lang="en-GB" dirty="0" err="1" smtClean="0"/>
              <a:t>mejoraran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sus </a:t>
            </a:r>
            <a:r>
              <a:rPr lang="en-GB" dirty="0" err="1" smtClean="0"/>
              <a:t>notas</a:t>
            </a:r>
            <a:r>
              <a:rPr lang="en-GB" dirty="0" smtClean="0"/>
              <a:t>. </a:t>
            </a:r>
            <a:endParaRPr lang="en-GB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8099" y="3939584"/>
            <a:ext cx="3808800" cy="23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645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¿QUÉ ES UN HUERTO ECOLOGICO? 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Definición:</a:t>
            </a:r>
            <a:endParaRPr lang="en-GB" dirty="0"/>
          </a:p>
          <a:p>
            <a:pPr marL="0" indent="0">
              <a:buNone/>
            </a:pPr>
            <a:r>
              <a:rPr lang="es-ES" dirty="0" smtClean="0"/>
              <a:t>	Un </a:t>
            </a:r>
            <a:r>
              <a:rPr lang="es-ES" dirty="0"/>
              <a:t>huerto ecológico es un espacio en el que se cultivan, con la finalidad de usarlos en la cocina, plantas hortícolas, pequeños frutales y aromáticas sin utilizar productos químicos de síntesis y respetando los principios de agricultura ecológica.</a:t>
            </a:r>
            <a:endParaRPr lang="en-GB" dirty="0"/>
          </a:p>
          <a:p>
            <a:endParaRPr lang="en-GB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34179" y="4260947"/>
            <a:ext cx="3959720" cy="230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8827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SUS CARACTERISTICAS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4259" y="2047741"/>
            <a:ext cx="9613861" cy="4507605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s-ES" dirty="0">
                <a:solidFill>
                  <a:schemeClr val="bg1"/>
                </a:solidFill>
              </a:rPr>
              <a:t>Son más </a:t>
            </a:r>
            <a:r>
              <a:rPr lang="es-ES" dirty="0" smtClean="0">
                <a:solidFill>
                  <a:schemeClr val="bg1"/>
                </a:solidFill>
              </a:rPr>
              <a:t>saludables: </a:t>
            </a:r>
            <a:r>
              <a:rPr lang="es-ES" sz="2100" dirty="0" smtClean="0"/>
              <a:t>no </a:t>
            </a:r>
            <a:r>
              <a:rPr lang="es-ES" sz="2100" dirty="0"/>
              <a:t>estarás consumiendo alimentos con productos químicos posiblemente nocivos.</a:t>
            </a:r>
            <a:endParaRPr lang="en-GB" sz="2100" b="1" dirty="0"/>
          </a:p>
          <a:p>
            <a:pPr lvl="0"/>
            <a:r>
              <a:rPr lang="es-ES" dirty="0">
                <a:solidFill>
                  <a:schemeClr val="bg1"/>
                </a:solidFill>
              </a:rPr>
              <a:t>Puede ser un proyecto </a:t>
            </a:r>
            <a:r>
              <a:rPr lang="es-ES" dirty="0" smtClean="0">
                <a:solidFill>
                  <a:schemeClr val="bg1"/>
                </a:solidFill>
              </a:rPr>
              <a:t>educativo</a:t>
            </a:r>
            <a:r>
              <a:rPr lang="es-ES" sz="2100" dirty="0" smtClean="0">
                <a:solidFill>
                  <a:schemeClr val="bg1"/>
                </a:solidFill>
              </a:rPr>
              <a:t>: </a:t>
            </a:r>
            <a:r>
              <a:rPr lang="es-ES" sz="2100" dirty="0" smtClean="0"/>
              <a:t>a través de los huertos ecológicos se puede aprender la importancia del trabajo en equipo.</a:t>
            </a:r>
            <a:endParaRPr lang="en-GB" sz="2100" b="1" dirty="0"/>
          </a:p>
          <a:p>
            <a:pPr lvl="0"/>
            <a:r>
              <a:rPr lang="es-ES" dirty="0">
                <a:solidFill>
                  <a:schemeClr val="bg1"/>
                </a:solidFill>
              </a:rPr>
              <a:t>Ayudan a sectores </a:t>
            </a:r>
            <a:r>
              <a:rPr lang="es-ES" dirty="0" smtClean="0">
                <a:solidFill>
                  <a:schemeClr val="bg1"/>
                </a:solidFill>
              </a:rPr>
              <a:t>desfavorecidos: </a:t>
            </a:r>
            <a:r>
              <a:rPr lang="es-ES" sz="2100" dirty="0" smtClean="0"/>
              <a:t>Algunos </a:t>
            </a:r>
            <a:r>
              <a:rPr lang="es-ES" sz="2100" dirty="0"/>
              <a:t>ayuntamientos han puesto en marcha iniciativas en las que ofrecen parcelas destinadas a huertos ecológicos a grupos sociales en riesgo de </a:t>
            </a:r>
            <a:r>
              <a:rPr lang="es-ES" sz="2100" dirty="0" smtClean="0"/>
              <a:t>exclusión.</a:t>
            </a:r>
            <a:endParaRPr lang="en-GB" sz="2100" b="1" dirty="0"/>
          </a:p>
          <a:p>
            <a:pPr lvl="0"/>
            <a:r>
              <a:rPr lang="es-ES" dirty="0">
                <a:solidFill>
                  <a:schemeClr val="bg1"/>
                </a:solidFill>
              </a:rPr>
              <a:t>Son más </a:t>
            </a:r>
            <a:r>
              <a:rPr lang="es-ES" dirty="0" smtClean="0">
                <a:solidFill>
                  <a:schemeClr val="bg1"/>
                </a:solidFill>
              </a:rPr>
              <a:t>baratos: </a:t>
            </a:r>
            <a:r>
              <a:rPr lang="es-ES" sz="2100" dirty="0"/>
              <a:t>Crear un huerto ecológico te puede permitir ahorrar mucho en </a:t>
            </a:r>
            <a:r>
              <a:rPr lang="es-ES" sz="2100" dirty="0" smtClean="0"/>
              <a:t>alimentos.</a:t>
            </a:r>
            <a:endParaRPr lang="en-GB" sz="2100" b="1" dirty="0">
              <a:solidFill>
                <a:schemeClr val="bg1"/>
              </a:solidFill>
            </a:endParaRPr>
          </a:p>
          <a:p>
            <a:pPr lvl="0"/>
            <a:r>
              <a:rPr lang="es-ES" dirty="0">
                <a:solidFill>
                  <a:schemeClr val="bg1"/>
                </a:solidFill>
              </a:rPr>
              <a:t>Son más </a:t>
            </a:r>
            <a:r>
              <a:rPr lang="es-ES" dirty="0" smtClean="0">
                <a:solidFill>
                  <a:schemeClr val="bg1"/>
                </a:solidFill>
              </a:rPr>
              <a:t>sostenibles: </a:t>
            </a:r>
            <a:r>
              <a:rPr lang="es-ES" sz="2100" dirty="0"/>
              <a:t>Los recursos utilizados para sembrar y recoger son totalmente naturales y, por lo tanto, no dañan ni la tierra ni el </a:t>
            </a:r>
            <a:r>
              <a:rPr lang="es-ES" sz="2100" dirty="0" smtClean="0"/>
              <a:t>planeta.</a:t>
            </a:r>
          </a:p>
          <a:p>
            <a:pPr lvl="0"/>
            <a:r>
              <a:rPr lang="es-ES" dirty="0" smtClean="0">
                <a:solidFill>
                  <a:schemeClr val="bg1"/>
                </a:solidFill>
              </a:rPr>
              <a:t>No contienen pesticidas si no remedios ecológicos para evitar las plagas: </a:t>
            </a:r>
            <a:r>
              <a:rPr lang="es-ES" sz="2100" dirty="0" smtClean="0"/>
              <a:t>Ceniza para plaga de caracoles y babosas (habas), Cola de caballo para el pulgón (guisantes)</a:t>
            </a:r>
          </a:p>
          <a:p>
            <a:pPr lvl="0"/>
            <a:r>
              <a:rPr lang="es-ES" dirty="0" smtClean="0">
                <a:solidFill>
                  <a:schemeClr val="bg1"/>
                </a:solidFill>
              </a:rPr>
              <a:t>No contienen adictivos sintéticos ni organismos genéticamente modificados.</a:t>
            </a:r>
          </a:p>
          <a:p>
            <a:pPr lvl="0"/>
            <a:r>
              <a:rPr lang="es-ES" dirty="0" smtClean="0">
                <a:solidFill>
                  <a:schemeClr val="bg1"/>
                </a:solidFill>
              </a:rPr>
              <a:t>Tienen máximos niveles de calidad.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3298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HORTALIZAS QUE HEMOS PLANTAMOS EN NUESTRO HUERTO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7085" y="2156764"/>
            <a:ext cx="2215279" cy="4562690"/>
          </a:xfrm>
        </p:spPr>
        <p:txBody>
          <a:bodyPr>
            <a:normAutofit/>
          </a:bodyPr>
          <a:lstStyle/>
          <a:p>
            <a:r>
              <a:rPr lang="en-GB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HABAS</a:t>
            </a:r>
            <a:r>
              <a:rPr lang="en-GB" dirty="0" smtClean="0"/>
              <a:t>	</a:t>
            </a:r>
          </a:p>
          <a:p>
            <a:r>
              <a:rPr lang="en-GB" dirty="0" smtClean="0"/>
              <a:t>TOMATES</a:t>
            </a:r>
          </a:p>
          <a:p>
            <a:r>
              <a:rPr lang="en-GB" dirty="0" smtClean="0"/>
              <a:t>CEBOLLAS</a:t>
            </a:r>
          </a:p>
          <a:p>
            <a:r>
              <a:rPr lang="en-GB" dirty="0" smtClean="0"/>
              <a:t>ALCACHOFAS</a:t>
            </a:r>
          </a:p>
          <a:p>
            <a:r>
              <a:rPr lang="en-GB" dirty="0" smtClean="0"/>
              <a:t>AJOS</a:t>
            </a:r>
          </a:p>
          <a:p>
            <a:r>
              <a:rPr lang="en-GB" dirty="0" smtClean="0"/>
              <a:t>PAPAS</a:t>
            </a:r>
          </a:p>
          <a:p>
            <a:r>
              <a:rPr lang="en-GB" dirty="0" smtClean="0"/>
              <a:t>LECHUGAS</a:t>
            </a:r>
          </a:p>
          <a:p>
            <a:r>
              <a:rPr lang="en-GB" dirty="0" smtClean="0"/>
              <a:t>COLIFLOR</a:t>
            </a:r>
          </a:p>
          <a:p>
            <a:r>
              <a:rPr lang="en-GB" dirty="0" smtClean="0"/>
              <a:t>PUERRO</a:t>
            </a:r>
          </a:p>
          <a:p>
            <a:r>
              <a:rPr lang="en-GB" dirty="0" smtClean="0"/>
              <a:t>FRESAS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4114800" y="2156764"/>
            <a:ext cx="326967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LECHUGAS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ROMERO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POLEO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TOMILLO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GUISANTES</a:t>
            </a:r>
          </a:p>
          <a:p>
            <a:endParaRPr lang="en-GB" sz="24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  <a:p>
            <a:endParaRPr lang="en-GB" sz="2400" b="1" dirty="0" smtClean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  <a:p>
            <a:r>
              <a:rPr lang="en-GB" sz="24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Eleccion</a:t>
            </a:r>
            <a:r>
              <a:rPr lang="en-GB" sz="2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GB" sz="24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nuestra</a:t>
            </a:r>
            <a:r>
              <a:rPr lang="en-GB" sz="2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GB" sz="24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en</a:t>
            </a:r>
            <a:r>
              <a:rPr lang="en-GB" sz="2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GB" sz="24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azul</a:t>
            </a:r>
            <a:r>
              <a:rPr lang="en-GB" sz="2400" dirty="0" smtClean="0"/>
              <a:t> </a:t>
            </a:r>
            <a:endParaRPr lang="en-GB" sz="24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33012" y="2532711"/>
            <a:ext cx="4045527" cy="312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8080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PLAGAS Y REMEDIOS CON ELLAS 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Habas:</a:t>
            </a:r>
          </a:p>
          <a:p>
            <a:r>
              <a:rPr lang="es-ES" dirty="0" smtClean="0"/>
              <a:t>Plagas: Pulgón, Mosca blanca, </a:t>
            </a:r>
            <a:r>
              <a:rPr lang="es-ES" dirty="0" err="1" smtClean="0"/>
              <a:t>Sitona</a:t>
            </a:r>
            <a:r>
              <a:rPr lang="es-ES" dirty="0" smtClean="0"/>
              <a:t> </a:t>
            </a:r>
            <a:r>
              <a:rPr lang="es-ES" dirty="0" err="1" smtClean="0"/>
              <a:t>Lineatus</a:t>
            </a:r>
            <a:r>
              <a:rPr lang="es-ES" dirty="0" smtClean="0"/>
              <a:t>, Araña Roja.</a:t>
            </a:r>
          </a:p>
          <a:p>
            <a:endParaRPr lang="es-ES" dirty="0" smtClean="0"/>
          </a:p>
          <a:p>
            <a:r>
              <a:rPr lang="es-ES" dirty="0" smtClean="0"/>
              <a:t>Remedios: Ortigas contra el pulgón, para la mosca blanca jabón potásico….. 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 smtClean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Guisantes:</a:t>
            </a:r>
          </a:p>
          <a:p>
            <a:r>
              <a:rPr lang="es-ES" dirty="0" smtClean="0"/>
              <a:t>Plagas: Hongos, polilla, gorgojo, pulgón verde.</a:t>
            </a:r>
          </a:p>
          <a:p>
            <a:endParaRPr lang="es-ES" dirty="0"/>
          </a:p>
          <a:p>
            <a:r>
              <a:rPr lang="es-ES" dirty="0" smtClean="0"/>
              <a:t>Remedios: Ajo para los hongos, y laurel </a:t>
            </a:r>
            <a:r>
              <a:rPr lang="es-ES" smtClean="0"/>
              <a:t>para gorgojo….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991138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VENTAJAS DE LAS HABAS ECOLOGICAS RESPECTO A LAS CONVENCIONALES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28321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Favorece </a:t>
            </a:r>
            <a:r>
              <a:rPr lang="es-ES" dirty="0"/>
              <a:t>el tránsito </a:t>
            </a:r>
            <a:r>
              <a:rPr lang="es-ES" dirty="0" smtClean="0"/>
              <a:t>intestinal</a:t>
            </a:r>
          </a:p>
          <a:p>
            <a:r>
              <a:rPr lang="es-ES" dirty="0"/>
              <a:t>S</a:t>
            </a:r>
            <a:r>
              <a:rPr lang="es-ES" dirty="0" smtClean="0"/>
              <a:t>u </a:t>
            </a:r>
            <a:r>
              <a:rPr lang="es-ES" dirty="0"/>
              <a:t>consumo se considera muy útil para eliminar grasa de las arterias ( disminuye el colesterol). </a:t>
            </a:r>
            <a:endParaRPr lang="es-ES" dirty="0" smtClean="0"/>
          </a:p>
          <a:p>
            <a:r>
              <a:rPr lang="es-ES" dirty="0" smtClean="0"/>
              <a:t>Su </a:t>
            </a:r>
            <a:r>
              <a:rPr lang="es-ES" dirty="0"/>
              <a:t>contenido en lecitina y colina ayudan contra los síntomas del Alzheimer</a:t>
            </a:r>
            <a:r>
              <a:rPr lang="es-ES" dirty="0" smtClean="0"/>
              <a:t>.</a:t>
            </a:r>
          </a:p>
          <a:p>
            <a:r>
              <a:rPr lang="es-ES" dirty="0" smtClean="0"/>
              <a:t>Son mas frescas</a:t>
            </a:r>
          </a:p>
          <a:p>
            <a:r>
              <a:rPr lang="es-ES" dirty="0" smtClean="0"/>
              <a:t>Cultivadas con abono natural, ni pesticidas ni insecticidas </a:t>
            </a:r>
          </a:p>
          <a:p>
            <a:r>
              <a:rPr lang="es-ES" dirty="0" smtClean="0"/>
              <a:t>Mejor sabor</a:t>
            </a:r>
          </a:p>
          <a:p>
            <a:r>
              <a:rPr lang="es-ES" dirty="0" smtClean="0"/>
              <a:t>Son mas tiernas</a:t>
            </a:r>
          </a:p>
          <a:p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Como dato:</a:t>
            </a:r>
            <a:endParaRPr lang="es-ES" dirty="0"/>
          </a:p>
          <a:p>
            <a:r>
              <a:rPr lang="es-ES" dirty="0" smtClean="0"/>
              <a:t>PRECIO - 4,58€/Kg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22254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VENTAJAS GUISANTES ECOLOGICOS RESPECTO A LOS CONVENCIONALES. 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6834" y="2336873"/>
            <a:ext cx="9613861" cy="4308626"/>
          </a:xfrm>
        </p:spPr>
        <p:txBody>
          <a:bodyPr>
            <a:normAutofit fontScale="85000" lnSpcReduction="20000"/>
          </a:bodyPr>
          <a:lstStyle/>
          <a:p>
            <a:r>
              <a:rPr lang="en-GB" dirty="0" err="1" smtClean="0"/>
              <a:t>Mejora</a:t>
            </a:r>
            <a:r>
              <a:rPr lang="en-GB" dirty="0" smtClean="0"/>
              <a:t> el </a:t>
            </a:r>
            <a:r>
              <a:rPr lang="en-GB" dirty="0" err="1" smtClean="0"/>
              <a:t>estado</a:t>
            </a:r>
            <a:r>
              <a:rPr lang="en-GB" dirty="0" smtClean="0"/>
              <a:t> de </a:t>
            </a:r>
            <a:r>
              <a:rPr lang="en-GB" dirty="0" err="1" smtClean="0"/>
              <a:t>animo</a:t>
            </a:r>
            <a:r>
              <a:rPr lang="en-GB" dirty="0" smtClean="0"/>
              <a:t>, </a:t>
            </a:r>
            <a:r>
              <a:rPr lang="en-GB" dirty="0" err="1" smtClean="0"/>
              <a:t>siempre</a:t>
            </a:r>
            <a:r>
              <a:rPr lang="en-GB" dirty="0" smtClean="0"/>
              <a:t> con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sonrisa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la </a:t>
            </a:r>
            <a:r>
              <a:rPr lang="en-GB" dirty="0" err="1" smtClean="0"/>
              <a:t>cara</a:t>
            </a:r>
            <a:r>
              <a:rPr lang="en-GB" dirty="0" smtClean="0"/>
              <a:t>, </a:t>
            </a:r>
            <a:r>
              <a:rPr lang="en-GB" dirty="0" err="1" smtClean="0"/>
              <a:t>por</a:t>
            </a:r>
            <a:r>
              <a:rPr lang="en-GB" dirty="0" smtClean="0"/>
              <a:t> la </a:t>
            </a:r>
            <a:r>
              <a:rPr lang="en-GB" dirty="0" err="1" smtClean="0"/>
              <a:t>vitamina</a:t>
            </a:r>
            <a:r>
              <a:rPr lang="en-GB" dirty="0" smtClean="0"/>
              <a:t> B y </a:t>
            </a:r>
            <a:r>
              <a:rPr lang="en-GB" dirty="0" err="1" smtClean="0"/>
              <a:t>acido</a:t>
            </a:r>
            <a:r>
              <a:rPr lang="en-GB" dirty="0" smtClean="0"/>
              <a:t> </a:t>
            </a:r>
            <a:r>
              <a:rPr lang="en-GB" dirty="0" err="1" smtClean="0"/>
              <a:t>fólico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Favorecen</a:t>
            </a:r>
            <a:r>
              <a:rPr lang="en-GB" dirty="0" smtClean="0"/>
              <a:t> el </a:t>
            </a:r>
            <a:r>
              <a:rPr lang="en-GB" dirty="0" err="1" smtClean="0"/>
              <a:t>desarrollo</a:t>
            </a:r>
            <a:r>
              <a:rPr lang="en-GB" dirty="0" smtClean="0"/>
              <a:t> y la </a:t>
            </a:r>
            <a:r>
              <a:rPr lang="en-GB" dirty="0" err="1" smtClean="0"/>
              <a:t>regeneracion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Previene</a:t>
            </a:r>
            <a:r>
              <a:rPr lang="en-GB" dirty="0" smtClean="0"/>
              <a:t> de la </a:t>
            </a:r>
            <a:r>
              <a:rPr lang="en-GB" dirty="0" err="1" smtClean="0"/>
              <a:t>anemia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Adecuados</a:t>
            </a:r>
            <a:r>
              <a:rPr lang="en-GB" dirty="0" smtClean="0"/>
              <a:t> para </a:t>
            </a:r>
            <a:r>
              <a:rPr lang="en-GB" dirty="0" err="1" smtClean="0"/>
              <a:t>diabeticos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Controlan</a:t>
            </a:r>
            <a:r>
              <a:rPr lang="en-GB" dirty="0" smtClean="0"/>
              <a:t> el </a:t>
            </a:r>
            <a:r>
              <a:rPr lang="en-GB" dirty="0" err="1" smtClean="0"/>
              <a:t>colesterol</a:t>
            </a:r>
            <a:r>
              <a:rPr lang="en-GB" dirty="0" smtClean="0"/>
              <a:t>. </a:t>
            </a:r>
          </a:p>
          <a:p>
            <a:r>
              <a:rPr lang="es-ES" dirty="0" smtClean="0"/>
              <a:t>Mejor sabor. </a:t>
            </a:r>
          </a:p>
          <a:p>
            <a:r>
              <a:rPr lang="es-ES" dirty="0" smtClean="0"/>
              <a:t>Mejor color.</a:t>
            </a:r>
          </a:p>
          <a:p>
            <a:r>
              <a:rPr lang="es-ES" dirty="0" smtClean="0"/>
              <a:t>Mas tierno el guisante</a:t>
            </a:r>
          </a:p>
          <a:p>
            <a:r>
              <a:rPr lang="es-ES" dirty="0"/>
              <a:t>Cultivadas con abono natural, ni pesticidas ni insecticidas </a:t>
            </a:r>
            <a:endParaRPr lang="en-GB" dirty="0" smtClean="0"/>
          </a:p>
          <a:p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Como dato:</a:t>
            </a:r>
          </a:p>
          <a:p>
            <a:r>
              <a:rPr lang="es-ES" dirty="0" smtClean="0"/>
              <a:t>PRECIO: 6,50€/kg</a:t>
            </a: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309093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DISTINTOS USOS DE LAS HABAS Y LOS GUISANTES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Habas:</a:t>
            </a:r>
          </a:p>
          <a:p>
            <a:r>
              <a:rPr lang="es-ES" dirty="0" smtClean="0"/>
              <a:t>Se puede usar para infusiones</a:t>
            </a:r>
          </a:p>
          <a:p>
            <a:r>
              <a:rPr lang="es-ES" dirty="0" smtClean="0"/>
              <a:t>Para tratar enfermedades</a:t>
            </a:r>
          </a:p>
          <a:p>
            <a:r>
              <a:rPr lang="es-ES" dirty="0" smtClean="0"/>
              <a:t>Para ablandar callos y durezas de la piel</a:t>
            </a:r>
          </a:p>
          <a:p>
            <a:r>
              <a:rPr lang="es-ES" dirty="0" smtClean="0"/>
              <a:t>Se puede utilizar como ungüento para curar rajas y grietas de labios, cara, manos y pies</a:t>
            </a:r>
          </a:p>
          <a:p>
            <a:endParaRPr lang="en-GB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Guisantes: </a:t>
            </a:r>
          </a:p>
          <a:p>
            <a:r>
              <a:rPr lang="es-ES" dirty="0" smtClean="0"/>
              <a:t>Crema anti-envejecimiento</a:t>
            </a:r>
          </a:p>
          <a:p>
            <a:r>
              <a:rPr lang="es-ES" dirty="0" smtClean="0"/>
              <a:t>Como protector solar, para prevenir quemaduras</a:t>
            </a:r>
          </a:p>
          <a:p>
            <a:r>
              <a:rPr lang="es-ES" dirty="0" smtClean="0"/>
              <a:t>Para repostería</a:t>
            </a:r>
          </a:p>
          <a:p>
            <a:r>
              <a:rPr lang="es-ES" dirty="0" smtClean="0"/>
              <a:t>Como forraje para alimentar a los animales </a:t>
            </a:r>
          </a:p>
          <a:p>
            <a:endParaRPr lang="es-ES" dirty="0" smtClean="0"/>
          </a:p>
          <a:p>
            <a:endParaRPr lang="es-ES" dirty="0" smtClean="0"/>
          </a:p>
          <a:p>
            <a:pPr marL="0" indent="0">
              <a:buNone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xmlns="" val="3018254468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295</TotalTime>
  <Words>404</Words>
  <Application>Microsoft Office PowerPoint</Application>
  <PresentationFormat>Personalizado</PresentationFormat>
  <Paragraphs>105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Berlín</vt:lpstr>
      <vt:lpstr>HUERTO ECOLOGICO DEL IES SAN SEBASTIAN </vt:lpstr>
      <vt:lpstr>LOS ORIGENES DE NUESTRO HUERTO</vt:lpstr>
      <vt:lpstr>¿QUÉ ES UN HUERTO ECOLOGICO? </vt:lpstr>
      <vt:lpstr>SUS CARACTERISTICAS</vt:lpstr>
      <vt:lpstr>HORTALIZAS QUE HEMOS PLANTAMOS EN NUESTRO HUERTO</vt:lpstr>
      <vt:lpstr>PLAGAS Y REMEDIOS CON ELLAS </vt:lpstr>
      <vt:lpstr>VENTAJAS DE LAS HABAS ECOLOGICAS RESPECTO A LAS CONVENCIONALES</vt:lpstr>
      <vt:lpstr>VENTAJAS GUISANTES ECOLOGICOS RESPECTO A LOS CONVENCIONALES. </vt:lpstr>
      <vt:lpstr>DISTINTOS USOS DE LAS HABAS Y LOS GUISANTES</vt:lpstr>
      <vt:lpstr>RECETA DE HABAS: HABAS CON CHOCO</vt:lpstr>
      <vt:lpstr>RECETA DE GUISANTES: GUISANTES CON ALCAUCILES.</vt:lpstr>
    </vt:vector>
  </TitlesOfParts>
  <Company>GP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HUERTO ECOLOGICO DEL IES SAN SEBASTIAN</dc:title>
  <dc:creator>Profesor</dc:creator>
  <cp:lastModifiedBy>Profesor</cp:lastModifiedBy>
  <cp:revision>39</cp:revision>
  <dcterms:created xsi:type="dcterms:W3CDTF">2018-05-14T17:32:13Z</dcterms:created>
  <dcterms:modified xsi:type="dcterms:W3CDTF">2019-05-29T15:31:12Z</dcterms:modified>
</cp:coreProperties>
</file>