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36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7.xml"/>
  <Override ContentType="application/vnd.openxmlformats-officedocument.presentationml.slide+xml" PartName="/ppt/slides/slide47.xml"/>
  <Override ContentType="application/vnd.openxmlformats-officedocument.presentationml.slide+xml" PartName="/ppt/slides/slide45.xml"/>
  <Override ContentType="application/vnd.openxmlformats-officedocument.presentationml.slide+xml" PartName="/ppt/slides/slide6.xml"/>
  <Override ContentType="application/vnd.openxmlformats-officedocument.presentationml.slide+xml" PartName="/ppt/slides/slide33.xml"/>
  <Override ContentType="application/vnd.openxmlformats-officedocument.presentationml.slide+xml" PartName="/ppt/slides/slide36.xml"/>
  <Override ContentType="application/vnd.openxmlformats-officedocument.presentationml.slide+xml" PartName="/ppt/slides/slide35.xml"/>
  <Override ContentType="application/vnd.openxmlformats-officedocument.presentationml.slide+xml" PartName="/ppt/slides/slide24.xml"/>
  <Override ContentType="application/vnd.openxmlformats-officedocument.presentationml.slide+xml" PartName="/ppt/slides/slide50.xml"/>
  <Override ContentType="application/vnd.openxmlformats-officedocument.presentationml.slide+xml" PartName="/ppt/slides/slide11.xml"/>
  <Override ContentType="application/vnd.openxmlformats-officedocument.presentationml.slide+xml" PartName="/ppt/slides/slide42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1.xml"/>
  <Override ContentType="application/vnd.openxmlformats-officedocument.presentationml.slide+xml" PartName="/ppt/slides/slide44.xml"/>
  <Override ContentType="application/vnd.openxmlformats-officedocument.presentationml.slide+xml" PartName="/ppt/slides/slide46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8.xml"/>
  <Override ContentType="application/vnd.openxmlformats-officedocument.presentationml.slide+xml" PartName="/ppt/slides/slide49.xml"/>
  <Override ContentType="application/vnd.openxmlformats-officedocument.presentationml.slide+xml" PartName="/ppt/slides/slide4.xml"/>
  <Override ContentType="application/vnd.openxmlformats-officedocument.presentationml.slide+xml" PartName="/ppt/slides/slide28.xml"/>
  <Override ContentType="application/vnd.openxmlformats-officedocument.presentationml.slide+xml" PartName="/ppt/slides/slide14.xml"/>
  <Override ContentType="application/vnd.openxmlformats-officedocument.presentationml.slide+xml" PartName="/ppt/slides/slide52.xml"/>
  <Override ContentType="application/vnd.openxmlformats-officedocument.presentationml.slide+xml" PartName="/ppt/slides/slide22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48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3.xml"/>
  <Override ContentType="application/vnd.openxmlformats-officedocument.presentationml.slide+xml" PartName="/ppt/slides/slide25.xml"/>
  <Override ContentType="application/vnd.openxmlformats-officedocument.presentationml.slide+xml" PartName="/ppt/slides/slide54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34.xml"/>
  <Override ContentType="application/vnd.openxmlformats-officedocument.presentationml.slide+xml" PartName="/ppt/slides/slide10.xml"/>
  <Override ContentType="application/vnd.openxmlformats-officedocument.presentationml.slide+xml" PartName="/ppt/slides/slide51.xml"/>
  <Override ContentType="application/vnd.openxmlformats-officedocument.presentationml.slide+xml" PartName="/ppt/slides/slide31.xml"/>
  <Override ContentType="application/vnd.openxmlformats-officedocument.presentationml.slide+xml" PartName="/ppt/slides/slide43.xml"/>
  <Override ContentType="application/vnd.openxmlformats-officedocument.presentationml.slide+xml" PartName="/ppt/slides/slide32.xml"/>
  <Override ContentType="application/vnd.openxmlformats-officedocument.presentationml.slide+xml" PartName="/ppt/slides/slide20.xml"/>
  <Override ContentType="application/vnd.openxmlformats-officedocument.presentationml.slide+xml" PartName="/ppt/slides/slide38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9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27.xml"/>
  <Override ContentType="application/vnd.openxmlformats-officedocument.presentationml.slide+xml" PartName="/ppt/slides/slide19.xml"/>
  <Override ContentType="application/vnd.openxmlformats-officedocument.presentationml.slide+xml" PartName="/ppt/slides/slide41.xml"/>
  <Override ContentType="application/vnd.openxmlformats-officedocument.presentationml.slide+xml" PartName="/ppt/slides/slide55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2" Type="http://schemas.openxmlformats.org/officeDocument/2006/relationships/presProps" Target="presProps.xml"/><Relationship Id="rId1" Type="http://schemas.openxmlformats.org/officeDocument/2006/relationships/theme" Target="theme/theme1.xml"/><Relationship Id="rId40" Type="http://schemas.openxmlformats.org/officeDocument/2006/relationships/slide" Target="slides/slide35.xml"/><Relationship Id="rId4" Type="http://schemas.openxmlformats.org/officeDocument/2006/relationships/slideMaster" Target="slideMasters/slideMaster1.xml"/><Relationship Id="rId41" Type="http://schemas.openxmlformats.org/officeDocument/2006/relationships/slide" Target="slides/slide36.xml"/><Relationship Id="rId3" Type="http://schemas.openxmlformats.org/officeDocument/2006/relationships/tableStyles" Target="tableStyles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57" Type="http://schemas.openxmlformats.org/officeDocument/2006/relationships/slide" Target="slides/slide52.xml"/><Relationship Id="rId56" Type="http://schemas.openxmlformats.org/officeDocument/2006/relationships/slide" Target="slides/slide51.xml"/><Relationship Id="rId55" Type="http://schemas.openxmlformats.org/officeDocument/2006/relationships/slide" Target="slides/slide50.xml"/><Relationship Id="rId54" Type="http://schemas.openxmlformats.org/officeDocument/2006/relationships/slide" Target="slides/slide49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29" Type="http://schemas.openxmlformats.org/officeDocument/2006/relationships/slide" Target="slides/slide2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60" Type="http://schemas.openxmlformats.org/officeDocument/2006/relationships/slide" Target="slides/slide55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0" Type="http://schemas.openxmlformats.org/officeDocument/2006/relationships/slide" Target="slides/slide1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2" name="Shape 2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8" name="Shape 2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4" name="Shape 3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20" name="Shape 3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26" name="Shape 3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2" name="Shape 3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8" name="Shape 3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3" name="Shape 3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433953"/>
            <a:ext cx="7772400" cy="1664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 sz="9600"/>
              <a:t>Fase 2.1</a:t>
            </a:r>
          </a:p>
          <a:p>
            <a:pPr>
              <a:spcBef>
                <a:spcPts val="0"/>
              </a:spcBef>
              <a:buNone/>
            </a:pPr>
            <a:r>
              <a:rPr lang="es" sz="1200">
                <a:latin typeface="Verdana"/>
                <a:ea typeface="Verdana"/>
                <a:cs typeface="Verdana"/>
                <a:sym typeface="Verdana"/>
              </a:rPr>
              <a:t>Sumas de tres dígitos sin rebasar la decena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4+ 0 + 5 =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9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3 + 1 + 4 =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8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6 + 2 + 2 =</a:t>
            </a:r>
          </a:p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10</a:t>
            </a:r>
          </a:p>
        </p:txBody>
      </p:sp>
      <p:sp>
        <p:nvSpPr>
          <p:cNvPr id="102" name="Shape 102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3 + 2 + 4 =</a:t>
            </a:r>
          </a:p>
        </p:txBody>
      </p:sp>
      <p:sp>
        <p:nvSpPr>
          <p:cNvPr id="108" name="Shape 108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9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5 + 1 + 3 =</a:t>
            </a:r>
          </a:p>
        </p:txBody>
      </p:sp>
      <p:sp>
        <p:nvSpPr>
          <p:cNvPr id="120" name="Shape 120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9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ctrTitle"/>
          </p:nvPr>
        </p:nvSpPr>
        <p:spPr>
          <a:xfrm>
            <a:off x="685800" y="1433953"/>
            <a:ext cx="7772400" cy="1664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2 + 3 + 3 =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1 + 2 + 7 =</a:t>
            </a:r>
          </a:p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10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2 + 1 + 3 =</a:t>
            </a:r>
          </a:p>
        </p:txBody>
      </p:sp>
      <p:sp>
        <p:nvSpPr>
          <p:cNvPr id="144" name="Shape 144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6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7 + 0 + 3 =</a:t>
            </a:r>
          </a:p>
        </p:txBody>
      </p:sp>
      <p:sp>
        <p:nvSpPr>
          <p:cNvPr id="156" name="Shape 156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10</a:t>
            </a:r>
          </a:p>
        </p:txBody>
      </p:sp>
      <p:sp>
        <p:nvSpPr>
          <p:cNvPr id="162" name="Shape 162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8 + 0 + 1 =</a:t>
            </a:r>
          </a:p>
        </p:txBody>
      </p:sp>
      <p:sp>
        <p:nvSpPr>
          <p:cNvPr id="168" name="Shape 168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9</a:t>
            </a:r>
          </a:p>
        </p:txBody>
      </p:sp>
      <p:sp>
        <p:nvSpPr>
          <p:cNvPr id="174" name="Shape 174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1 + 4 + 5 =</a:t>
            </a:r>
          </a:p>
        </p:txBody>
      </p:sp>
      <p:sp>
        <p:nvSpPr>
          <p:cNvPr id="180" name="Shape 180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10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8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2 + 0 + 8 =</a:t>
            </a:r>
          </a:p>
        </p:txBody>
      </p:sp>
      <p:sp>
        <p:nvSpPr>
          <p:cNvPr id="191" name="Shape 191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10</a:t>
            </a:r>
          </a:p>
        </p:txBody>
      </p:sp>
      <p:sp>
        <p:nvSpPr>
          <p:cNvPr id="197" name="Shape 197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9 + 0 + 1 =</a:t>
            </a:r>
          </a:p>
        </p:txBody>
      </p:sp>
      <p:sp>
        <p:nvSpPr>
          <p:cNvPr id="203" name="Shape 203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10</a:t>
            </a:r>
          </a:p>
        </p:txBody>
      </p:sp>
      <p:sp>
        <p:nvSpPr>
          <p:cNvPr id="209" name="Shape 209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2 + 2 + 2 =</a:t>
            </a:r>
          </a:p>
        </p:txBody>
      </p:sp>
      <p:sp>
        <p:nvSpPr>
          <p:cNvPr id="215" name="Shape 215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6</a:t>
            </a:r>
          </a:p>
        </p:txBody>
      </p:sp>
      <p:sp>
        <p:nvSpPr>
          <p:cNvPr id="221" name="Shape 221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3 + 3 + 3 =</a:t>
            </a:r>
          </a:p>
        </p:txBody>
      </p:sp>
      <p:sp>
        <p:nvSpPr>
          <p:cNvPr id="227" name="Shape 227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9</a:t>
            </a:r>
          </a:p>
        </p:txBody>
      </p:sp>
      <p:sp>
        <p:nvSpPr>
          <p:cNvPr id="233" name="Shape 233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4 + 0 + 4 =</a:t>
            </a:r>
          </a:p>
        </p:txBody>
      </p:sp>
      <p:sp>
        <p:nvSpPr>
          <p:cNvPr id="239" name="Shape 239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5" name="Shape 245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8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2 + 4 + 1 =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1 + 1 + 1 =</a:t>
            </a:r>
          </a:p>
        </p:txBody>
      </p:sp>
      <p:sp>
        <p:nvSpPr>
          <p:cNvPr id="251" name="Shape 251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" name="Shape 257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3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5 + 0 + 5 =</a:t>
            </a:r>
          </a:p>
        </p:txBody>
      </p:sp>
      <p:sp>
        <p:nvSpPr>
          <p:cNvPr id="263" name="Shape 263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9" name="Shape 269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10</a:t>
            </a: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2 + 4 + 4 =</a:t>
            </a:r>
          </a:p>
        </p:txBody>
      </p:sp>
      <p:sp>
        <p:nvSpPr>
          <p:cNvPr id="275" name="Shape 275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1" name="Shape 281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10</a:t>
            </a: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1 + 6 + 1 =</a:t>
            </a:r>
          </a:p>
        </p:txBody>
      </p:sp>
      <p:sp>
        <p:nvSpPr>
          <p:cNvPr id="287" name="Shape 287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8</a:t>
            </a:r>
          </a:p>
        </p:txBody>
      </p:sp>
      <p:sp>
        <p:nvSpPr>
          <p:cNvPr id="293" name="Shape 293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3 + 3 + 4 =</a:t>
            </a:r>
          </a:p>
        </p:txBody>
      </p:sp>
      <p:sp>
        <p:nvSpPr>
          <p:cNvPr id="299" name="Shape 299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5" name="Shape 305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10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7</a:t>
            </a:r>
          </a:p>
        </p:txBody>
      </p: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4 + 4 + 2 =</a:t>
            </a:r>
          </a:p>
        </p:txBody>
      </p:sp>
      <p:sp>
        <p:nvSpPr>
          <p:cNvPr id="311" name="Shape 311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7" name="Shape 317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10</a:t>
            </a:r>
          </a:p>
        </p:txBody>
      </p: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2 + 1 + 7 =</a:t>
            </a:r>
          </a:p>
        </p:txBody>
      </p:sp>
      <p:sp>
        <p:nvSpPr>
          <p:cNvPr id="323" name="Shape 323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9" name="Shape 329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10</a:t>
            </a:r>
          </a:p>
        </p:txBody>
      </p:sp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3 + 0 + 6 =</a:t>
            </a:r>
          </a:p>
        </p:txBody>
      </p:sp>
      <p:sp>
        <p:nvSpPr>
          <p:cNvPr id="335" name="Shape 335"/>
          <p:cNvSpPr txBox="1"/>
          <p:nvPr>
            <p:ph idx="1" type="subTitle"/>
          </p:nvPr>
        </p:nvSpPr>
        <p:spPr>
          <a:xfrm>
            <a:off x="769425" y="4136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9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2 + 4 + 3 =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9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2 + 3 + 2 =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ctrTitle"/>
          </p:nvPr>
        </p:nvSpPr>
        <p:spPr>
          <a:xfrm>
            <a:off x="685800" y="19387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9600"/>
              <a:t>7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