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7" r:id="rId3"/>
    <p:sldId id="268" r:id="rId4"/>
    <p:sldId id="257" r:id="rId5"/>
    <p:sldId id="258" r:id="rId6"/>
    <p:sldId id="260" r:id="rId7"/>
    <p:sldId id="259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>
        <p:scale>
          <a:sx n="74" d="100"/>
          <a:sy n="74" d="100"/>
        </p:scale>
        <p:origin x="-234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138DEAB-5979-4123-ADD2-2DB1F5FE1A95}" type="datetimeFigureOut">
              <a:rPr lang="es-ES" smtClean="0"/>
              <a:t>26/03/2019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AB26D2-D3EC-453E-B980-DBA659DE716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772400" cy="1470025"/>
          </a:xfrm>
        </p:spPr>
        <p:txBody>
          <a:bodyPr>
            <a:normAutofit/>
          </a:bodyPr>
          <a:lstStyle/>
          <a:p>
            <a:r>
              <a:rPr lang="es-ES" sz="8800" dirty="0" smtClean="0"/>
              <a:t>MACHINES</a:t>
            </a:r>
            <a:endParaRPr lang="es-ES" sz="88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15047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TYPES OF PULLEY</a:t>
            </a:r>
            <a:endParaRPr lang="es-ES" sz="5400" b="1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>
          <a:xfrm>
            <a:off x="539552" y="1556792"/>
            <a:ext cx="4040188" cy="1080120"/>
          </a:xfrm>
        </p:spPr>
        <p:txBody>
          <a:bodyPr>
            <a:normAutofit fontScale="47500" lnSpcReduction="20000"/>
          </a:bodyPr>
          <a:lstStyle/>
          <a:p>
            <a:endParaRPr lang="es-ES" dirty="0" smtClean="0"/>
          </a:p>
          <a:p>
            <a:endParaRPr lang="es-ES" dirty="0"/>
          </a:p>
          <a:p>
            <a:r>
              <a:rPr lang="es-ES" sz="8400" dirty="0" err="1" smtClean="0"/>
              <a:t>fixed</a:t>
            </a:r>
            <a:r>
              <a:rPr lang="es-ES" sz="8400" dirty="0" smtClean="0"/>
              <a:t> </a:t>
            </a:r>
            <a:r>
              <a:rPr lang="es-ES" sz="8400" dirty="0" err="1"/>
              <a:t>pulley</a:t>
            </a:r>
            <a:endParaRPr lang="es-ES" sz="8400" dirty="0"/>
          </a:p>
          <a:p>
            <a:endParaRPr lang="es-ES" dirty="0"/>
          </a:p>
        </p:txBody>
      </p:sp>
      <p:pic>
        <p:nvPicPr>
          <p:cNvPr id="8" name="7 Marcador de contenido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726716"/>
            <a:ext cx="3236763" cy="3375634"/>
          </a:xfrm>
        </p:spPr>
      </p:pic>
      <p:sp>
        <p:nvSpPr>
          <p:cNvPr id="6" name="5 Marcador de texto"/>
          <p:cNvSpPr>
            <a:spLocks noGrp="1"/>
          </p:cNvSpPr>
          <p:nvPr>
            <p:ph type="body" sz="quarter" idx="3"/>
          </p:nvPr>
        </p:nvSpPr>
        <p:spPr>
          <a:xfrm>
            <a:off x="4499992" y="1196752"/>
            <a:ext cx="4041775" cy="1296144"/>
          </a:xfrm>
        </p:spPr>
        <p:txBody>
          <a:bodyPr>
            <a:noAutofit/>
          </a:bodyPr>
          <a:lstStyle/>
          <a:p>
            <a:r>
              <a:rPr lang="es-ES" sz="4000" dirty="0" err="1" smtClean="0"/>
              <a:t>mobile</a:t>
            </a:r>
            <a:r>
              <a:rPr lang="es-ES" sz="4000" dirty="0" smtClean="0"/>
              <a:t> </a:t>
            </a:r>
            <a:r>
              <a:rPr lang="es-ES" sz="4000" dirty="0" err="1" smtClean="0"/>
              <a:t>pulley</a:t>
            </a:r>
            <a:endParaRPr lang="es-ES" sz="4000" dirty="0"/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1287" y="3230563"/>
            <a:ext cx="2647950" cy="2600325"/>
          </a:xfrm>
        </p:spPr>
      </p:pic>
    </p:spTree>
    <p:extLst>
      <p:ext uri="{BB962C8B-B14F-4D97-AF65-F5344CB8AC3E}">
        <p14:creationId xmlns:p14="http://schemas.microsoft.com/office/powerpoint/2010/main" val="3147952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WORK</a:t>
            </a:r>
            <a:endParaRPr lang="es-ES" sz="5400" b="1" dirty="0"/>
          </a:p>
        </p:txBody>
      </p:sp>
      <p:pic>
        <p:nvPicPr>
          <p:cNvPr id="9" name="8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399857"/>
            <a:ext cx="3754760" cy="861522"/>
          </a:xfrm>
        </p:spPr>
      </p:pic>
      <p:sp>
        <p:nvSpPr>
          <p:cNvPr id="8" name="7 Marcador de contenido"/>
          <p:cNvSpPr>
            <a:spLocks noGrp="1"/>
          </p:cNvSpPr>
          <p:nvPr>
            <p:ph sz="quarter" idx="14"/>
          </p:nvPr>
        </p:nvSpPr>
        <p:spPr>
          <a:xfrm>
            <a:off x="4788024" y="1988840"/>
            <a:ext cx="4038600" cy="3845024"/>
          </a:xfrm>
        </p:spPr>
        <p:txBody>
          <a:bodyPr>
            <a:normAutofit lnSpcReduction="10000"/>
          </a:bodyPr>
          <a:lstStyle/>
          <a:p>
            <a:r>
              <a:rPr lang="es-ES" sz="5800" b="1" dirty="0" smtClean="0"/>
              <a:t>W</a:t>
            </a:r>
            <a:r>
              <a:rPr lang="es-ES" sz="5800" dirty="0" smtClean="0"/>
              <a:t>= </a:t>
            </a:r>
            <a:r>
              <a:rPr lang="es-ES" sz="5800" dirty="0" err="1" smtClean="0"/>
              <a:t>work</a:t>
            </a:r>
            <a:endParaRPr lang="es-ES" sz="5800" dirty="0" smtClean="0"/>
          </a:p>
          <a:p>
            <a:r>
              <a:rPr lang="es-ES" sz="5800" b="1" dirty="0" smtClean="0"/>
              <a:t>F</a:t>
            </a:r>
            <a:r>
              <a:rPr lang="es-ES" sz="5800" dirty="0" smtClean="0"/>
              <a:t>= </a:t>
            </a:r>
            <a:r>
              <a:rPr lang="es-ES" sz="5800" dirty="0" err="1" smtClean="0"/>
              <a:t>force</a:t>
            </a:r>
            <a:endParaRPr lang="es-ES" sz="5800" dirty="0" smtClean="0"/>
          </a:p>
          <a:p>
            <a:r>
              <a:rPr lang="es-ES" sz="5800" b="1" dirty="0" smtClean="0"/>
              <a:t>D</a:t>
            </a:r>
            <a:r>
              <a:rPr lang="es-ES" sz="5800" dirty="0" smtClean="0"/>
              <a:t>= </a:t>
            </a:r>
            <a:r>
              <a:rPr lang="es-ES" sz="5800" dirty="0" err="1" smtClean="0"/>
              <a:t>distance</a:t>
            </a:r>
            <a:endParaRPr lang="es-ES" sz="5800" b="1" dirty="0"/>
          </a:p>
        </p:txBody>
      </p:sp>
    </p:spTree>
    <p:extLst>
      <p:ext uri="{BB962C8B-B14F-4D97-AF65-F5344CB8AC3E}">
        <p14:creationId xmlns:p14="http://schemas.microsoft.com/office/powerpoint/2010/main" val="383013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501008"/>
            <a:ext cx="6528725" cy="2448272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POWER</a:t>
            </a:r>
            <a:endParaRPr lang="es-ES" sz="5400" b="1" dirty="0"/>
          </a:p>
        </p:txBody>
      </p:sp>
    </p:spTree>
    <p:extLst>
      <p:ext uri="{BB962C8B-B14F-4D97-AF65-F5344CB8AC3E}">
        <p14:creationId xmlns:p14="http://schemas.microsoft.com/office/powerpoint/2010/main" val="1045128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70386"/>
          </a:xfrm>
        </p:spPr>
        <p:txBody>
          <a:bodyPr>
            <a:normAutofit fontScale="90000"/>
          </a:bodyPr>
          <a:lstStyle/>
          <a:p>
            <a:r>
              <a:rPr lang="es-ES" sz="5400" b="1" dirty="0" smtClean="0"/>
              <a:t>POWER(2)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>performance=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99247" y="3645024"/>
            <a:ext cx="7745505" cy="2481138"/>
          </a:xfrm>
        </p:spPr>
        <p:txBody>
          <a:bodyPr/>
          <a:lstStyle/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                        </a:t>
            </a:r>
            <a:r>
              <a:rPr lang="es-ES" dirty="0" err="1" smtClean="0"/>
              <a:t>useful</a:t>
            </a:r>
            <a:r>
              <a:rPr lang="es-ES" dirty="0" smtClean="0"/>
              <a:t> </a:t>
            </a:r>
            <a:r>
              <a:rPr lang="es-ES" dirty="0" err="1" smtClean="0"/>
              <a:t>energy</a:t>
            </a:r>
            <a:endParaRPr lang="es-ES" dirty="0" smtClean="0"/>
          </a:p>
          <a:p>
            <a:pPr marL="0" indent="0">
              <a:buNone/>
            </a:pPr>
            <a:r>
              <a:rPr lang="es-ES" smtClean="0"/>
              <a:t>               _____________________ x100</a:t>
            </a:r>
            <a:endParaRPr lang="es-ES" dirty="0" smtClean="0"/>
          </a:p>
          <a:p>
            <a:pPr marL="0" indent="0">
              <a:buNone/>
            </a:pPr>
            <a:r>
              <a:rPr lang="es-ES" dirty="0"/>
              <a:t> </a:t>
            </a:r>
            <a:r>
              <a:rPr lang="es-ES" dirty="0" smtClean="0"/>
              <a:t>                           total </a:t>
            </a:r>
            <a:r>
              <a:rPr lang="es-ES" dirty="0" err="1" smtClean="0"/>
              <a:t>energy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123683869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According </a:t>
            </a:r>
            <a:r>
              <a:rPr lang="en-US" dirty="0"/>
              <a:t>to the transformation that takes place: energetic or of </a:t>
            </a:r>
            <a:r>
              <a:rPr lang="en-US" dirty="0" smtClean="0"/>
              <a:t>information.</a:t>
            </a:r>
          </a:p>
          <a:p>
            <a:r>
              <a:rPr lang="en-US" dirty="0"/>
              <a:t>According to the place of application: at home, in transportation, in industry, etc</a:t>
            </a:r>
            <a:r>
              <a:rPr lang="en-US" dirty="0" smtClean="0"/>
              <a:t>.</a:t>
            </a:r>
          </a:p>
          <a:p>
            <a:r>
              <a:rPr lang="en-US" dirty="0"/>
              <a:t>according to whether they have movement or not: static or dynamic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CLASSIFICATIONOF THE MACHINES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8997281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4400" b="1" dirty="0" err="1" smtClean="0"/>
              <a:t>Structures</a:t>
            </a:r>
            <a:endParaRPr lang="es-ES" sz="4400" b="1" dirty="0" smtClean="0"/>
          </a:p>
          <a:p>
            <a:r>
              <a:rPr lang="es-ES" sz="4400" b="1" dirty="0" smtClean="0"/>
              <a:t>Control </a:t>
            </a:r>
            <a:r>
              <a:rPr lang="es-ES" sz="4400" b="1" dirty="0" err="1" smtClean="0"/>
              <a:t>elements</a:t>
            </a:r>
            <a:endParaRPr lang="es-ES" sz="4400" b="1" dirty="0" smtClean="0"/>
          </a:p>
          <a:p>
            <a:r>
              <a:rPr lang="es-ES" sz="4400" b="1" dirty="0" err="1" smtClean="0"/>
              <a:t>Engine</a:t>
            </a:r>
            <a:r>
              <a:rPr lang="es-ES" sz="4400" b="1" dirty="0" smtClean="0"/>
              <a:t> </a:t>
            </a:r>
          </a:p>
          <a:p>
            <a:r>
              <a:rPr lang="es-ES" sz="4400" b="1" dirty="0" err="1"/>
              <a:t>transmission</a:t>
            </a:r>
            <a:r>
              <a:rPr lang="es-ES" sz="4400" b="1" dirty="0"/>
              <a:t> </a:t>
            </a:r>
            <a:r>
              <a:rPr lang="es-ES" sz="4400" b="1" dirty="0" err="1"/>
              <a:t>elements</a:t>
            </a:r>
            <a:endParaRPr lang="es-ES" sz="4400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PARTS OF MACHINES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10247622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LEVER</a:t>
            </a:r>
            <a:endParaRPr lang="es-ES" b="1" dirty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3"/>
          </p:nvPr>
        </p:nvSpPr>
        <p:spPr>
          <a:xfrm>
            <a:off x="2051720" y="1124745"/>
            <a:ext cx="4032448" cy="3312367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the levers are rigid bars that oscillate by a point of support</a:t>
            </a:r>
            <a:endParaRPr lang="es-ES" sz="3600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3" y="4293096"/>
            <a:ext cx="6144317" cy="2034719"/>
          </a:xfrm>
        </p:spPr>
      </p:pic>
    </p:spTree>
    <p:extLst>
      <p:ext uri="{BB962C8B-B14F-4D97-AF65-F5344CB8AC3E}">
        <p14:creationId xmlns:p14="http://schemas.microsoft.com/office/powerpoint/2010/main" val="36023828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b="1" dirty="0" err="1" smtClean="0"/>
              <a:t>First</a:t>
            </a:r>
            <a:r>
              <a:rPr lang="es-ES" b="1" dirty="0" smtClean="0"/>
              <a:t> </a:t>
            </a:r>
            <a:r>
              <a:rPr lang="es-ES" b="1" dirty="0" err="1" smtClean="0"/>
              <a:t>class</a:t>
            </a:r>
            <a:r>
              <a:rPr lang="es-ES" b="1" dirty="0" smtClean="0"/>
              <a:t> </a:t>
            </a:r>
            <a:r>
              <a:rPr lang="es-ES" b="1" dirty="0" err="1" smtClean="0"/>
              <a:t>lever</a:t>
            </a:r>
            <a:r>
              <a:rPr lang="es-ES" b="1" dirty="0" smtClean="0"/>
              <a:t>:</a:t>
            </a:r>
            <a:r>
              <a:rPr lang="es-ES" dirty="0" smtClean="0"/>
              <a:t> </a:t>
            </a:r>
            <a:r>
              <a:rPr lang="en-US" sz="2800" dirty="0" smtClean="0"/>
              <a:t>the point of support is between the force and the load example: </a:t>
            </a:r>
            <a:r>
              <a:rPr lang="es-ES" sz="2800" dirty="0" err="1" smtClean="0"/>
              <a:t>scissor</a:t>
            </a:r>
            <a:r>
              <a:rPr lang="es-ES" sz="2800" dirty="0" smtClean="0"/>
              <a:t> and </a:t>
            </a:r>
            <a:r>
              <a:rPr lang="es-ES" sz="2800" dirty="0" err="1" smtClean="0"/>
              <a:t>hammers</a:t>
            </a:r>
            <a:endParaRPr lang="es-ES" sz="2800" dirty="0" smtClean="0"/>
          </a:p>
          <a:p>
            <a:r>
              <a:rPr lang="es-ES" b="1" dirty="0" err="1" smtClean="0"/>
              <a:t>Second</a:t>
            </a:r>
            <a:r>
              <a:rPr lang="es-ES" b="1" dirty="0" smtClean="0"/>
              <a:t> </a:t>
            </a:r>
            <a:r>
              <a:rPr lang="es-ES" b="1" dirty="0" err="1" smtClean="0"/>
              <a:t>class</a:t>
            </a:r>
            <a:r>
              <a:rPr lang="es-ES" b="1" dirty="0" smtClean="0"/>
              <a:t> </a:t>
            </a:r>
            <a:r>
              <a:rPr lang="es-ES" b="1" dirty="0" err="1" smtClean="0"/>
              <a:t>lever</a:t>
            </a:r>
            <a:r>
              <a:rPr lang="es-ES" b="1" dirty="0" smtClean="0"/>
              <a:t>: </a:t>
            </a:r>
            <a:r>
              <a:rPr lang="en-US" sz="2800" dirty="0" smtClean="0"/>
              <a:t>the load is between the point of support and the force</a:t>
            </a:r>
            <a:r>
              <a:rPr lang="es-ES" sz="2800" dirty="0" smtClean="0"/>
              <a:t>, </a:t>
            </a:r>
            <a:r>
              <a:rPr lang="es-ES" sz="2800" dirty="0" err="1" smtClean="0"/>
              <a:t>example</a:t>
            </a:r>
            <a:r>
              <a:rPr lang="es-ES" sz="2800" dirty="0" smtClean="0"/>
              <a:t>: </a:t>
            </a:r>
            <a:r>
              <a:rPr lang="es-ES" sz="2800" dirty="0" err="1" smtClean="0"/>
              <a:t>opener</a:t>
            </a:r>
            <a:r>
              <a:rPr lang="es-ES" sz="2800" dirty="0" smtClean="0"/>
              <a:t> and </a:t>
            </a:r>
            <a:r>
              <a:rPr lang="es-ES" sz="2800" dirty="0" err="1" smtClean="0"/>
              <a:t>wheelbarrow</a:t>
            </a:r>
            <a:r>
              <a:rPr lang="es-ES" sz="2800" dirty="0" smtClean="0"/>
              <a:t>.</a:t>
            </a:r>
          </a:p>
          <a:p>
            <a:r>
              <a:rPr lang="es-ES" b="1" dirty="0" err="1" smtClean="0"/>
              <a:t>Third</a:t>
            </a:r>
            <a:r>
              <a:rPr lang="es-ES" b="1" dirty="0" smtClean="0"/>
              <a:t> </a:t>
            </a:r>
            <a:r>
              <a:rPr lang="es-ES" b="1" dirty="0" err="1" smtClean="0"/>
              <a:t>class</a:t>
            </a:r>
            <a:r>
              <a:rPr lang="es-ES" b="1" dirty="0" smtClean="0"/>
              <a:t> </a:t>
            </a:r>
            <a:r>
              <a:rPr lang="es-ES" b="1" dirty="0" err="1" smtClean="0"/>
              <a:t>lever</a:t>
            </a:r>
            <a:r>
              <a:rPr lang="es-ES" b="1" dirty="0" smtClean="0"/>
              <a:t>: </a:t>
            </a:r>
            <a:r>
              <a:rPr lang="en-US" sz="2800" dirty="0" smtClean="0"/>
              <a:t>the force is between the point of support and the load, example: </a:t>
            </a:r>
            <a:r>
              <a:rPr lang="es-ES" dirty="0" err="1" smtClean="0"/>
              <a:t>tweezers</a:t>
            </a:r>
            <a:r>
              <a:rPr lang="es-ES" dirty="0" smtClean="0"/>
              <a:t> and </a:t>
            </a:r>
            <a:r>
              <a:rPr lang="es-ES" dirty="0" err="1" smtClean="0"/>
              <a:t>shovel</a:t>
            </a:r>
            <a:r>
              <a:rPr lang="es-ES" dirty="0" smtClean="0"/>
              <a:t>.</a:t>
            </a:r>
            <a:endParaRPr lang="es-ES" b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 smtClean="0"/>
              <a:t>TYPES OF LEVERS</a:t>
            </a: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3835117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348880"/>
            <a:ext cx="4996045" cy="3816424"/>
          </a:xfr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SCREW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972320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  PARTS OF SCREW </a:t>
            </a:r>
            <a:endParaRPr lang="es-ES" sz="5400" b="1" dirty="0"/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492896"/>
            <a:ext cx="2592288" cy="3058900"/>
          </a:xfrm>
        </p:spPr>
      </p:pic>
      <p:sp>
        <p:nvSpPr>
          <p:cNvPr id="5" name="4 Marcador de contenido"/>
          <p:cNvSpPr>
            <a:spLocks noGrp="1"/>
          </p:cNvSpPr>
          <p:nvPr>
            <p:ph sz="quarter" idx="14"/>
          </p:nvPr>
        </p:nvSpPr>
        <p:spPr>
          <a:xfrm>
            <a:off x="539552" y="1772816"/>
            <a:ext cx="4038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3200" i="1" dirty="0" smtClean="0"/>
              <a:t>    </a:t>
            </a:r>
          </a:p>
          <a:p>
            <a:pPr marL="0" indent="0">
              <a:buNone/>
            </a:pPr>
            <a:r>
              <a:rPr lang="es-ES" sz="3200" i="1" dirty="0"/>
              <a:t> </a:t>
            </a:r>
            <a:r>
              <a:rPr lang="es-ES" sz="3200" i="1" dirty="0" smtClean="0"/>
              <a:t>    pitch: </a:t>
            </a:r>
            <a:r>
              <a:rPr lang="es-ES" sz="3200" dirty="0" err="1" smtClean="0"/>
              <a:t>it´s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distance</a:t>
            </a:r>
            <a:r>
              <a:rPr lang="es-ES" sz="3200" dirty="0" smtClean="0"/>
              <a:t> </a:t>
            </a:r>
            <a:r>
              <a:rPr lang="es-ES" sz="3200" dirty="0" err="1" smtClean="0"/>
              <a:t>between</a:t>
            </a:r>
            <a:r>
              <a:rPr lang="es-ES" sz="3200" dirty="0" smtClean="0"/>
              <a:t> </a:t>
            </a:r>
            <a:r>
              <a:rPr lang="es-ES" sz="3200" dirty="0" err="1" smtClean="0"/>
              <a:t>the</a:t>
            </a:r>
            <a:r>
              <a:rPr lang="es-ES" sz="3200" dirty="0" smtClean="0"/>
              <a:t> </a:t>
            </a:r>
            <a:r>
              <a:rPr lang="es-ES" sz="3200" dirty="0" err="1" smtClean="0"/>
              <a:t>teeth</a:t>
            </a:r>
            <a:r>
              <a:rPr lang="es-ES" sz="3200" dirty="0" smtClean="0"/>
              <a:t>.</a:t>
            </a:r>
          </a:p>
          <a:p>
            <a:pPr marL="0" indent="0">
              <a:buNone/>
            </a:pPr>
            <a:r>
              <a:rPr lang="es-ES" sz="3200" i="1" dirty="0"/>
              <a:t> </a:t>
            </a:r>
            <a:r>
              <a:rPr lang="es-ES" sz="3200" i="1" dirty="0" smtClean="0"/>
              <a:t>    </a:t>
            </a:r>
            <a:endParaRPr lang="es-ES" sz="3200" i="1" dirty="0"/>
          </a:p>
        </p:txBody>
      </p:sp>
    </p:spTree>
    <p:extLst>
      <p:ext uri="{BB962C8B-B14F-4D97-AF65-F5344CB8AC3E}">
        <p14:creationId xmlns:p14="http://schemas.microsoft.com/office/powerpoint/2010/main" val="8109814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2564904"/>
            <a:ext cx="8229600" cy="2592288"/>
          </a:xfrm>
        </p:spPr>
        <p:txBody>
          <a:bodyPr>
            <a:normAutofit/>
          </a:bodyPr>
          <a:lstStyle/>
          <a:p>
            <a:r>
              <a:rPr lang="es-ES" sz="3600" i="1" dirty="0" smtClean="0"/>
              <a:t>THE METRIC:</a:t>
            </a:r>
            <a:r>
              <a:rPr lang="es-ES" sz="3600" dirty="0" smtClean="0"/>
              <a:t> </a:t>
            </a:r>
            <a:r>
              <a:rPr lang="en-US" sz="3600" dirty="0" smtClean="0"/>
              <a:t>indicates the millimeters that it has in diameter</a:t>
            </a:r>
            <a:endParaRPr lang="es-ES" sz="3600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PARTS OF SCREW (2)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1545513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5400" b="1" dirty="0" smtClean="0"/>
              <a:t>PULLEY</a:t>
            </a:r>
            <a:endParaRPr lang="es-ES" sz="54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3"/>
          </p:nvPr>
        </p:nvSpPr>
        <p:spPr>
          <a:xfrm>
            <a:off x="395536" y="1628800"/>
            <a:ext cx="8219256" cy="2188840"/>
          </a:xfrm>
        </p:spPr>
        <p:txBody>
          <a:bodyPr>
            <a:normAutofit/>
          </a:bodyPr>
          <a:lstStyle/>
          <a:p>
            <a:r>
              <a:rPr lang="en-US" dirty="0" smtClean="0"/>
              <a:t>A pulley is a wheel </a:t>
            </a:r>
            <a:r>
              <a:rPr lang="en-US" dirty="0" err="1" smtClean="0"/>
              <a:t>whith</a:t>
            </a:r>
            <a:r>
              <a:rPr lang="en-US" dirty="0" smtClean="0"/>
              <a:t> </a:t>
            </a:r>
            <a:r>
              <a:rPr lang="en-US" dirty="0" smtClean="0"/>
              <a:t>a </a:t>
            </a:r>
            <a:r>
              <a:rPr lang="en-US" dirty="0" smtClean="0"/>
              <a:t>groove</a:t>
            </a:r>
            <a:r>
              <a:rPr lang="en-US" dirty="0" smtClean="0"/>
              <a:t> </a:t>
            </a:r>
            <a:r>
              <a:rPr lang="en-US" dirty="0" smtClean="0"/>
              <a:t>in which a </a:t>
            </a:r>
            <a:r>
              <a:rPr lang="en-US" dirty="0" smtClean="0"/>
              <a:t>rope or bell </a:t>
            </a:r>
            <a:r>
              <a:rPr lang="en-US" dirty="0" smtClean="0"/>
              <a:t>can be placed</a:t>
            </a:r>
            <a:r>
              <a:rPr lang="en-US" dirty="0" smtClean="0"/>
              <a:t>. </a:t>
            </a:r>
            <a:r>
              <a:rPr lang="en-US" dirty="0" smtClean="0"/>
              <a:t>this way you can lift weights more </a:t>
            </a:r>
            <a:r>
              <a:rPr lang="en-US" dirty="0" smtClean="0"/>
              <a:t>comfortably</a:t>
            </a:r>
          </a:p>
          <a:p>
            <a:r>
              <a:rPr lang="en-US" dirty="0" smtClean="0"/>
              <a:t>F=R</a:t>
            </a:r>
          </a:p>
          <a:p>
            <a:endParaRPr lang="es-ES" dirty="0"/>
          </a:p>
        </p:txBody>
      </p:sp>
      <p:pic>
        <p:nvPicPr>
          <p:cNvPr id="5" name="4 Marcador de contenido"/>
          <p:cNvPicPr>
            <a:picLocks noGrp="1" noChangeAspect="1"/>
          </p:cNvPicPr>
          <p:nvPr>
            <p:ph sz="quarter" idx="1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708920"/>
            <a:ext cx="3312368" cy="3521700"/>
          </a:xfrm>
        </p:spPr>
      </p:pic>
    </p:spTree>
    <p:extLst>
      <p:ext uri="{BB962C8B-B14F-4D97-AF65-F5344CB8AC3E}">
        <p14:creationId xmlns:p14="http://schemas.microsoft.com/office/powerpoint/2010/main" val="162514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5846</TotalTime>
  <Words>227</Words>
  <Application>Microsoft Office PowerPoint</Application>
  <PresentationFormat>Presentación en pantalla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4" baseType="lpstr">
      <vt:lpstr>Cartoné</vt:lpstr>
      <vt:lpstr>MACHINES</vt:lpstr>
      <vt:lpstr>CLASSIFICATIONOF THE MACHINES</vt:lpstr>
      <vt:lpstr>PARTS OF MACHINES</vt:lpstr>
      <vt:lpstr>LEVER</vt:lpstr>
      <vt:lpstr>TYPES OF LEVERS</vt:lpstr>
      <vt:lpstr>SCREW</vt:lpstr>
      <vt:lpstr>  PARTS OF SCREW </vt:lpstr>
      <vt:lpstr>PARTS OF SCREW (2)</vt:lpstr>
      <vt:lpstr>PULLEY</vt:lpstr>
      <vt:lpstr>TYPES OF PULLEY</vt:lpstr>
      <vt:lpstr>WORK</vt:lpstr>
      <vt:lpstr>POWER</vt:lpstr>
      <vt:lpstr>POWER(2)   performance=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</dc:title>
  <dc:creator>JOSE ANTONIO RIOS MORILLO</dc:creator>
  <cp:lastModifiedBy>Usuario</cp:lastModifiedBy>
  <cp:revision>26</cp:revision>
  <dcterms:created xsi:type="dcterms:W3CDTF">2019-02-09T09:48:55Z</dcterms:created>
  <dcterms:modified xsi:type="dcterms:W3CDTF">2019-03-26T08:22:24Z</dcterms:modified>
</cp:coreProperties>
</file>