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3"/>
  </p:notesMasterIdLst>
  <p:sldIdLst>
    <p:sldId id="256" r:id="rId2"/>
    <p:sldId id="279" r:id="rId3"/>
    <p:sldId id="272" r:id="rId4"/>
    <p:sldId id="273" r:id="rId5"/>
    <p:sldId id="280" r:id="rId6"/>
    <p:sldId id="274" r:id="rId7"/>
    <p:sldId id="275" r:id="rId8"/>
    <p:sldId id="276" r:id="rId9"/>
    <p:sldId id="277" r:id="rId10"/>
    <p:sldId id="278" r:id="rId11"/>
    <p:sldId id="257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10" r:id="rId29"/>
    <p:sldId id="286" r:id="rId30"/>
    <p:sldId id="305" r:id="rId31"/>
    <p:sldId id="306" r:id="rId32"/>
    <p:sldId id="308" r:id="rId33"/>
    <p:sldId id="309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7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714B-43F7-48FF-80C7-BFE130649670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5778-287B-4226-AC6A-FCBE5B4FC6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78-287B-4226-AC6A-FCBE5B4FC62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891CF8-A915-4F1F-9663-2146354CAE02}" type="datetimeFigureOut">
              <a:rPr lang="es-ES" smtClean="0"/>
              <a:pPr/>
              <a:t>21/04/2019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B796DB-A3F3-4DAF-811E-E75FF129A4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qQKhIK4pvY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b="1" i="1" dirty="0" err="1" smtClean="0">
                <a:latin typeface="Arial" pitchFamily="34" charset="0"/>
                <a:cs typeface="Arial" pitchFamily="34" charset="0"/>
              </a:rPr>
              <a:t>Electricity</a:t>
            </a:r>
            <a:endParaRPr lang="es-ES" sz="6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Resultado de imagen de Electri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29000"/>
            <a:ext cx="6572296" cy="3089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96321" cy="63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https://youtu.be/qQKhIK4pvYo</a:t>
            </a:r>
            <a:endParaRPr lang="es-ES" dirty="0"/>
          </a:p>
        </p:txBody>
      </p:sp>
      <p:pic>
        <p:nvPicPr>
          <p:cNvPr id="34818" name="Picture 2" descr="Resultado de imagen de thu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7215238" cy="3607619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438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621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62976" cy="63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31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39993" cy="57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50035" cy="6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16619" cy="59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51675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7316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20076" cy="59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503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7083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567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539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6906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649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090" cy="143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AutoShape 4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4" name="AutoShape 6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6" name="AutoShape 8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773878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090" cy="143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AutoShape 4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4" name="AutoShape 6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6" name="AutoShape 8" descr="Ohm's Law triangle split out for different equ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4952707" cy="19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 descr="Resultado de imagen de ohm circu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571900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6097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3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38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857356" y="5500702"/>
            <a:ext cx="5469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err="1" smtClean="0"/>
              <a:t>Req</a:t>
            </a:r>
            <a:r>
              <a:rPr lang="es-ES" sz="4800" b="1" dirty="0" smtClean="0"/>
              <a:t> = R</a:t>
            </a:r>
            <a:r>
              <a:rPr lang="es-ES" sz="4800" b="1" baseline="-25000" dirty="0" smtClean="0"/>
              <a:t>1</a:t>
            </a:r>
            <a:r>
              <a:rPr lang="es-ES" sz="4800" b="1" dirty="0" smtClean="0"/>
              <a:t>+R</a:t>
            </a:r>
            <a:r>
              <a:rPr lang="es-ES" sz="4800" b="1" baseline="-25000" dirty="0" smtClean="0"/>
              <a:t>2</a:t>
            </a:r>
            <a:r>
              <a:rPr lang="es-ES" sz="4800" b="1" dirty="0" smtClean="0"/>
              <a:t>+…+</a:t>
            </a:r>
            <a:r>
              <a:rPr lang="es-ES" sz="4800" b="1" dirty="0" err="1" smtClean="0"/>
              <a:t>R</a:t>
            </a:r>
            <a:r>
              <a:rPr lang="es-ES" sz="4800" b="1" baseline="-25000" dirty="0" err="1" smtClean="0"/>
              <a:t>i</a:t>
            </a:r>
            <a:endParaRPr lang="es-ES" sz="4800" b="1" baseline="-250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4610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429132"/>
            <a:ext cx="1549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428860" y="1142984"/>
            <a:ext cx="414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/>
              <a:t>Serial </a:t>
            </a:r>
            <a:r>
              <a:rPr lang="es-ES" sz="4800" b="1" dirty="0" err="1" smtClean="0"/>
              <a:t>Resistors</a:t>
            </a:r>
            <a:endParaRPr lang="es-ES" sz="4800" b="1" dirty="0"/>
          </a:p>
        </p:txBody>
      </p:sp>
      <p:pic>
        <p:nvPicPr>
          <p:cNvPr id="53255" name="Picture 7" descr="Resultado de imagen de arrow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82636" y="3446860"/>
            <a:ext cx="1285884" cy="96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38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14348" y="5214950"/>
            <a:ext cx="7964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1/</a:t>
            </a:r>
            <a:r>
              <a:rPr lang="es-ES" sz="4400" b="1" dirty="0" err="1" smtClean="0"/>
              <a:t>Req</a:t>
            </a:r>
            <a:r>
              <a:rPr lang="es-ES" sz="4400" b="1" dirty="0" smtClean="0"/>
              <a:t>= 1/R1 + 1/R2 + …+1/R4</a:t>
            </a:r>
            <a:endParaRPr lang="es-ES" sz="4400" b="1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48387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3116"/>
            <a:ext cx="1155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285984" y="1142984"/>
            <a:ext cx="4628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err="1" smtClean="0"/>
              <a:t>Parallel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Resistors</a:t>
            </a:r>
            <a:endParaRPr lang="es-ES" sz="4800" b="1" dirty="0"/>
          </a:p>
        </p:txBody>
      </p:sp>
      <p:pic>
        <p:nvPicPr>
          <p:cNvPr id="52228" name="Picture 4" descr="Resultado de imagen de arrow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86058"/>
            <a:ext cx="1543033" cy="115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38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Kirchoff´s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Law</a:t>
            </a:r>
            <a:r>
              <a:rPr lang="es-ES" dirty="0" smtClean="0">
                <a:solidFill>
                  <a:schemeClr val="tx1"/>
                </a:solidFill>
              </a:rPr>
              <a:t> 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1"/>
                </a:solidFill>
              </a:rPr>
              <a:t>          I1</a:t>
            </a:r>
            <a:r>
              <a:rPr lang="es-ES" dirty="0" smtClean="0"/>
              <a:t>=</a:t>
            </a:r>
            <a:r>
              <a:rPr lang="es-ES" dirty="0" smtClean="0">
                <a:solidFill>
                  <a:srgbClr val="FF0000"/>
                </a:solidFill>
              </a:rPr>
              <a:t>I2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FF0000"/>
                </a:solidFill>
              </a:rPr>
              <a:t>I3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0070C0"/>
                </a:solidFill>
              </a:rPr>
              <a:t>        I1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0070C0"/>
                </a:solidFill>
              </a:rPr>
              <a:t>I3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0070C0"/>
                </a:solidFill>
              </a:rPr>
              <a:t>I4</a:t>
            </a:r>
            <a:r>
              <a:rPr lang="es-ES" dirty="0" smtClean="0"/>
              <a:t>=</a:t>
            </a:r>
            <a:r>
              <a:rPr lang="es-ES" dirty="0" smtClean="0">
                <a:solidFill>
                  <a:srgbClr val="FF0000"/>
                </a:solidFill>
              </a:rPr>
              <a:t>I2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FF0000"/>
                </a:solidFill>
              </a:rPr>
              <a:t>I5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 descr="nod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2143140" cy="1664506"/>
          </a:xfrm>
          <a:prstGeom prst="rect">
            <a:avLst/>
          </a:prstGeom>
          <a:noFill/>
        </p:spPr>
      </p:pic>
      <p:pic>
        <p:nvPicPr>
          <p:cNvPr id="1028" name="Picture 4" descr="nodos 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143380"/>
            <a:ext cx="1994936" cy="2147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386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Kirchoff´s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Law</a:t>
            </a:r>
            <a:r>
              <a:rPr lang="es-ES" dirty="0" smtClean="0">
                <a:solidFill>
                  <a:schemeClr val="tx1"/>
                </a:solidFill>
              </a:rPr>
              <a:t> II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chemeClr val="accent1"/>
                </a:solidFill>
              </a:rPr>
              <a:t>          V1+V4</a:t>
            </a:r>
            <a:r>
              <a:rPr lang="es-ES" dirty="0" smtClean="0"/>
              <a:t>=</a:t>
            </a:r>
            <a:r>
              <a:rPr lang="es-ES" dirty="0" smtClean="0">
                <a:solidFill>
                  <a:srgbClr val="FF0000"/>
                </a:solidFill>
              </a:rPr>
              <a:t>V2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FF0000"/>
                </a:solidFill>
              </a:rPr>
              <a:t>V3</a:t>
            </a:r>
            <a:r>
              <a:rPr lang="es-ES" dirty="0" smtClean="0"/>
              <a:t>+</a:t>
            </a:r>
            <a:r>
              <a:rPr lang="es-ES" dirty="0" smtClean="0">
                <a:solidFill>
                  <a:srgbClr val="FF0000"/>
                </a:solidFill>
              </a:rPr>
              <a:t>V5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solidFill>
                  <a:srgbClr val="0070C0"/>
                </a:solidFill>
              </a:rPr>
              <a:t>      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5298" name="Picture 2" descr="fuente voltaj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16489" cy="1814509"/>
          </a:xfrm>
          <a:prstGeom prst="rect">
            <a:avLst/>
          </a:prstGeom>
          <a:noFill/>
        </p:spPr>
      </p:pic>
      <p:pic>
        <p:nvPicPr>
          <p:cNvPr id="55300" name="Picture 4" descr="fuente equivalen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3314"/>
            <a:ext cx="47625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1732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1571612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omic Sans MS" pitchFamily="66" charset="0"/>
              </a:rPr>
              <a:t>Joule heating describes the process where the energy of an electric current is converted into heat as it flows through a resistance.</a:t>
            </a:r>
            <a:endParaRPr lang="es-ES" sz="3600" dirty="0">
              <a:latin typeface="Comic Sans MS" pitchFamily="66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572528" cy="6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Resultado de imagen de joule 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14818"/>
            <a:ext cx="392430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9099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7410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1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1732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3162" cy="60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471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Resultado de imagen de power form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14620"/>
            <a:ext cx="625439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319088"/>
            <a:ext cx="86772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0113" cy="62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9172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5760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44827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090" cy="64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504</TotalTime>
  <Words>65</Words>
  <Application>Microsoft Office PowerPoint</Application>
  <PresentationFormat>Presentación en pantalla (4:3)</PresentationFormat>
  <Paragraphs>27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Equidad</vt:lpstr>
      <vt:lpstr>Electricity</vt:lpstr>
      <vt:lpstr>Diapositiva 2</vt:lpstr>
      <vt:lpstr>Introducción</vt:lpstr>
      <vt:lpstr>Introducción</vt:lpstr>
      <vt:lpstr>Diapositiva 5</vt:lpstr>
      <vt:lpstr>Introducción</vt:lpstr>
      <vt:lpstr>Introducción</vt:lpstr>
      <vt:lpstr>Introducción</vt:lpstr>
      <vt:lpstr>Introducción</vt:lpstr>
      <vt:lpstr>Introducción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Kirchoff´s Law I</vt:lpstr>
      <vt:lpstr>Kirchoff´s Law II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Nanaki -</dc:creator>
  <cp:lastModifiedBy>Nanaki -</cp:lastModifiedBy>
  <cp:revision>32</cp:revision>
  <dcterms:created xsi:type="dcterms:W3CDTF">2019-04-06T09:22:35Z</dcterms:created>
  <dcterms:modified xsi:type="dcterms:W3CDTF">2019-04-21T18:18:45Z</dcterms:modified>
</cp:coreProperties>
</file>