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3" r:id="rId8"/>
    <p:sldId id="264" r:id="rId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1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7FE52751-82F3-49E1-A217-A18DAB9429B6}" type="datetimeFigureOut">
              <a:rPr lang="es-ES" smtClean="0"/>
              <a:pPr/>
              <a:t>08/04/2019</a:t>
            </a:fld>
            <a:endParaRPr lang="es-ES"/>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S"/>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56CBA27A-B654-4A61-8BE0-6A1BBCC338B3}"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7FE52751-82F3-49E1-A217-A18DAB9429B6}" type="datetimeFigureOut">
              <a:rPr lang="es-ES" smtClean="0"/>
              <a:pPr/>
              <a:t>08/04/2019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6CBA27A-B654-4A61-8BE0-6A1BBCC338B3}"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7FE52751-82F3-49E1-A217-A18DAB9429B6}" type="datetimeFigureOut">
              <a:rPr lang="es-ES" smtClean="0"/>
              <a:pPr/>
              <a:t>08/04/2019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6CBA27A-B654-4A61-8BE0-6A1BBCC338B3}"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7FE52751-82F3-49E1-A217-A18DAB9429B6}" type="datetimeFigureOut">
              <a:rPr lang="es-ES" smtClean="0"/>
              <a:pPr/>
              <a:t>08/04/2019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6CBA27A-B654-4A61-8BE0-6A1BBCC338B3}" type="slidenum">
              <a:rPr lang="es-ES" smtClean="0"/>
              <a:pPr/>
              <a:t>‹Nº›</a:t>
            </a:fld>
            <a:endParaRPr lang="es-ES"/>
          </a:p>
        </p:txBody>
      </p:sp>
      <p:sp>
        <p:nvSpPr>
          <p:cNvPr id="7" name="6 Título"/>
          <p:cNvSpPr>
            <a:spLocks noGrp="1"/>
          </p:cNvSpPr>
          <p:nvPr>
            <p:ph type="title"/>
          </p:nvPr>
        </p:nvSpPr>
        <p:spPr/>
        <p:txBody>
          <a:bodyPr rtlCol="0"/>
          <a:lstStyle/>
          <a:p>
            <a:r>
              <a:rPr kumimoji="0" lang="es-ES"/>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fld id="{7FE52751-82F3-49E1-A217-A18DAB9429B6}" type="datetimeFigureOut">
              <a:rPr lang="es-ES" smtClean="0"/>
              <a:pPr/>
              <a:t>08/04/2019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6CBA27A-B654-4A61-8BE0-6A1BBCC338B3}" type="slidenum">
              <a:rPr lang="es-ES" smtClean="0"/>
              <a:pPr/>
              <a:t>‹Nº›</a:t>
            </a:fld>
            <a:endParaRPr lang="es-ES"/>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7FE52751-82F3-49E1-A217-A18DAB9429B6}" type="datetimeFigureOut">
              <a:rPr lang="es-ES" smtClean="0"/>
              <a:pPr/>
              <a:t>08/04/2019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6CBA27A-B654-4A61-8BE0-6A1BBCC338B3}" type="slidenum">
              <a:rPr lang="es-ES" smtClean="0"/>
              <a:pPr/>
              <a:t>‹Nº›</a:t>
            </a:fld>
            <a:endParaRPr lang="es-ES"/>
          </a:p>
        </p:txBody>
      </p:sp>
      <p:sp>
        <p:nvSpPr>
          <p:cNvPr id="8" name="7 Título"/>
          <p:cNvSpPr>
            <a:spLocks noGrp="1"/>
          </p:cNvSpPr>
          <p:nvPr>
            <p:ph type="title"/>
          </p:nvPr>
        </p:nvSpPr>
        <p:spPr/>
        <p:txBody>
          <a:bodyPr rtlCol="0"/>
          <a:lstStyle/>
          <a:p>
            <a:r>
              <a:rPr kumimoji="0" lang="es-ES"/>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fld id="{7FE52751-82F3-49E1-A217-A18DAB9429B6}" type="datetimeFigureOut">
              <a:rPr lang="es-ES" smtClean="0"/>
              <a:pPr/>
              <a:t>08/04/2019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6CBA27A-B654-4A61-8BE0-6A1BBCC338B3}"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7FE52751-82F3-49E1-A217-A18DAB9429B6}" type="datetimeFigureOut">
              <a:rPr lang="es-ES" smtClean="0"/>
              <a:pPr/>
              <a:t>08/04/2019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6CBA27A-B654-4A61-8BE0-6A1BBCC338B3}" type="slidenum">
              <a:rPr lang="es-ES" smtClean="0"/>
              <a:pPr/>
              <a:t>‹Nº›</a:t>
            </a:fld>
            <a:endParaRPr lang="es-ES"/>
          </a:p>
        </p:txBody>
      </p:sp>
      <p:sp>
        <p:nvSpPr>
          <p:cNvPr id="6" name="5 Título"/>
          <p:cNvSpPr>
            <a:spLocks noGrp="1"/>
          </p:cNvSpPr>
          <p:nvPr>
            <p:ph type="title"/>
          </p:nvPr>
        </p:nvSpPr>
        <p:spPr/>
        <p:txBody>
          <a:bodyPr rtlCol="0"/>
          <a:lstStyle/>
          <a:p>
            <a:r>
              <a:rPr kumimoji="0" lang="es-ES"/>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FE52751-82F3-49E1-A217-A18DAB9429B6}" type="datetimeFigureOut">
              <a:rPr lang="es-ES" smtClean="0"/>
              <a:pPr/>
              <a:t>08/04/2019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6CBA27A-B654-4A61-8BE0-6A1BBCC338B3}"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p>
            <a:fld id="{7FE52751-82F3-49E1-A217-A18DAB9429B6}" type="datetimeFigureOut">
              <a:rPr lang="es-ES" smtClean="0"/>
              <a:pPr/>
              <a:t>08/04/2019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6CBA27A-B654-4A61-8BE0-6A1BBCC338B3}"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7FE52751-82F3-49E1-A217-A18DAB9429B6}" type="datetimeFigureOut">
              <a:rPr lang="es-ES" smtClean="0"/>
              <a:pPr/>
              <a:t>08/04/2019</a:t>
            </a:fld>
            <a:endParaRPr lang="es-ES"/>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S"/>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56CBA27A-B654-4A61-8BE0-6A1BBCC338B3}" type="slidenum">
              <a:rPr lang="es-ES" smtClean="0"/>
              <a:pPr/>
              <a:t>‹Nº›</a:t>
            </a:fld>
            <a:endParaRPr lang="es-ES"/>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s-ES"/>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FE52751-82F3-49E1-A217-A18DAB9429B6}" type="datetimeFigureOut">
              <a:rPr lang="es-ES" smtClean="0"/>
              <a:pPr/>
              <a:t>08/04/2019</a:t>
            </a:fld>
            <a:endParaRPr lang="es-ES"/>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S"/>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6CBA27A-B654-4A61-8BE0-6A1BBCC338B3}"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548680"/>
            <a:ext cx="7776864" cy="1037673"/>
          </a:xfrm>
        </p:spPr>
        <p:txBody>
          <a:bodyPr>
            <a:normAutofit/>
          </a:bodyPr>
          <a:lstStyle/>
          <a:p>
            <a:pPr algn="ctr"/>
            <a:r>
              <a:rPr lang="es-ES" sz="4400" dirty="0"/>
              <a:t>PEDRO DOMECQ LEMBEYE</a:t>
            </a:r>
          </a:p>
        </p:txBody>
      </p:sp>
      <p:sp>
        <p:nvSpPr>
          <p:cNvPr id="3" name="2 Subtítulo"/>
          <p:cNvSpPr>
            <a:spLocks noGrp="1"/>
          </p:cNvSpPr>
          <p:nvPr>
            <p:ph type="subTitle" idx="1"/>
          </p:nvPr>
        </p:nvSpPr>
        <p:spPr>
          <a:xfrm>
            <a:off x="3383360" y="3068960"/>
            <a:ext cx="5760640" cy="864096"/>
          </a:xfrm>
        </p:spPr>
        <p:txBody>
          <a:bodyPr>
            <a:noAutofit/>
          </a:bodyPr>
          <a:lstStyle/>
          <a:p>
            <a:r>
              <a:rPr lang="es-ES" sz="1600" dirty="0"/>
              <a:t>TRABAJO REALIZADO POR: </a:t>
            </a:r>
          </a:p>
          <a:p>
            <a:r>
              <a:rPr lang="es-ES" sz="1600" dirty="0"/>
              <a:t>CLAUDIA BERNAL VALLE</a:t>
            </a:r>
          </a:p>
          <a:p>
            <a:r>
              <a:rPr lang="es-ES" sz="1600" dirty="0"/>
              <a:t>MARINA MANCILLA BERNAL</a:t>
            </a:r>
          </a:p>
          <a:p>
            <a:r>
              <a:rPr lang="es-ES" sz="1600" dirty="0"/>
              <a:t>JAVIER BUENDÍA ORTEGA</a:t>
            </a:r>
          </a:p>
          <a:p>
            <a:r>
              <a:rPr lang="es-ES" sz="1600" dirty="0"/>
              <a:t>DAIVA CASTILLO DANYLAITE</a:t>
            </a:r>
          </a:p>
        </p:txBody>
      </p:sp>
      <p:pic>
        <p:nvPicPr>
          <p:cNvPr id="4" name="3 Imagen" descr="descarga.jpg"/>
          <p:cNvPicPr>
            <a:picLocks noChangeAspect="1"/>
          </p:cNvPicPr>
          <p:nvPr/>
        </p:nvPicPr>
        <p:blipFill>
          <a:blip r:embed="rId2" cstate="print"/>
          <a:stretch>
            <a:fillRect/>
          </a:stretch>
        </p:blipFill>
        <p:spPr>
          <a:xfrm>
            <a:off x="1691680" y="1628800"/>
            <a:ext cx="2419895" cy="336681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ES" sz="2400" b="1" dirty="0"/>
              <a:t>Biografía </a:t>
            </a:r>
          </a:p>
          <a:p>
            <a:r>
              <a:rPr lang="es-ES" sz="2400" b="1" dirty="0"/>
              <a:t>¿Por qué es tan reconocido?</a:t>
            </a:r>
          </a:p>
          <a:p>
            <a:r>
              <a:rPr lang="es-ES" sz="2400" b="1" dirty="0"/>
              <a:t>Su comienzo emprendedor</a:t>
            </a:r>
          </a:p>
          <a:p>
            <a:r>
              <a:rPr lang="es-ES" sz="2400" b="1" dirty="0"/>
              <a:t>Vinos más conocidos</a:t>
            </a:r>
          </a:p>
          <a:p>
            <a:r>
              <a:rPr lang="es-ES" sz="2400" b="1" dirty="0"/>
              <a:t>Entrevista</a:t>
            </a:r>
          </a:p>
        </p:txBody>
      </p:sp>
      <p:sp>
        <p:nvSpPr>
          <p:cNvPr id="3" name="2 Título"/>
          <p:cNvSpPr>
            <a:spLocks noGrp="1"/>
          </p:cNvSpPr>
          <p:nvPr>
            <p:ph type="title"/>
          </p:nvPr>
        </p:nvSpPr>
        <p:spPr/>
        <p:txBody>
          <a:bodyPr/>
          <a:lstStyle/>
          <a:p>
            <a:pPr algn="ctr"/>
            <a:r>
              <a:rPr lang="es-ES" dirty="0"/>
              <a:t>ÍNDICE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9"/>
            <a:ext cx="8291264" cy="4395944"/>
          </a:xfrm>
        </p:spPr>
        <p:txBody>
          <a:bodyPr>
            <a:normAutofit/>
          </a:bodyPr>
          <a:lstStyle/>
          <a:p>
            <a:r>
              <a:rPr lang="es-ES" sz="2400" dirty="0"/>
              <a:t>Pedro </a:t>
            </a:r>
            <a:r>
              <a:rPr lang="es-ES" sz="2400" dirty="0" err="1"/>
              <a:t>Domecq</a:t>
            </a:r>
            <a:r>
              <a:rPr lang="es-ES" sz="2400" dirty="0"/>
              <a:t> </a:t>
            </a:r>
            <a:r>
              <a:rPr lang="es-ES" sz="2400" dirty="0" err="1"/>
              <a:t>Lembeye</a:t>
            </a:r>
            <a:r>
              <a:rPr lang="es-ES" sz="2400" dirty="0"/>
              <a:t> nació en </a:t>
            </a:r>
            <a:r>
              <a:rPr lang="es-ES" sz="2400" dirty="0" err="1"/>
              <a:t>Usquian</a:t>
            </a:r>
            <a:r>
              <a:rPr lang="es-ES" sz="2400" dirty="0"/>
              <a:t> (Francia) en 1787.</a:t>
            </a:r>
          </a:p>
          <a:p>
            <a:r>
              <a:rPr lang="es-ES" sz="2400" dirty="0"/>
              <a:t>Fue un noble empresario hispano-francés que fundó en Jerez de la Frontera las bodegas.</a:t>
            </a:r>
          </a:p>
          <a:p>
            <a:r>
              <a:rPr lang="es-ES" sz="2400" dirty="0"/>
              <a:t>Era hijo de Jean de </a:t>
            </a:r>
            <a:r>
              <a:rPr lang="es-ES" sz="2400" dirty="0" err="1"/>
              <a:t>Domecq</a:t>
            </a:r>
            <a:r>
              <a:rPr lang="es-ES" sz="2400" dirty="0"/>
              <a:t> y Catalina </a:t>
            </a:r>
            <a:r>
              <a:rPr lang="es-ES" sz="2400" dirty="0" err="1"/>
              <a:t>Lembeye</a:t>
            </a:r>
            <a:r>
              <a:rPr lang="es-ES" sz="2400" dirty="0"/>
              <a:t> y sobrino nieto del reconocido Juan </a:t>
            </a:r>
            <a:r>
              <a:rPr lang="es-ES" sz="2400" dirty="0" err="1"/>
              <a:t>Haurie</a:t>
            </a:r>
            <a:r>
              <a:rPr lang="es-ES" sz="2400" dirty="0"/>
              <a:t>.</a:t>
            </a:r>
          </a:p>
          <a:p>
            <a:r>
              <a:rPr lang="es-ES" sz="2400" dirty="0"/>
              <a:t>Abandonó Francia huyendo del proceso revolucionario.</a:t>
            </a:r>
          </a:p>
          <a:p>
            <a:r>
              <a:rPr lang="es-ES" sz="2400" dirty="0"/>
              <a:t>Murió en Jerez de la Frontera en 1839 con 52 años.</a:t>
            </a:r>
          </a:p>
        </p:txBody>
      </p:sp>
      <p:sp>
        <p:nvSpPr>
          <p:cNvPr id="3" name="2 Título"/>
          <p:cNvSpPr>
            <a:spLocks noGrp="1"/>
          </p:cNvSpPr>
          <p:nvPr>
            <p:ph type="title"/>
          </p:nvPr>
        </p:nvSpPr>
        <p:spPr/>
        <p:txBody>
          <a:bodyPr/>
          <a:lstStyle/>
          <a:p>
            <a:pPr algn="ctr"/>
            <a:r>
              <a:rPr lang="es-ES" dirty="0"/>
              <a:t>BIOGRAFÍA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ES" sz="2400" dirty="0"/>
              <a:t>Es el principal impulsor de la transformación de la vitivinicultura (del vino) tradicional en la moderna agroindustria vinatera del marco de Jerez.</a:t>
            </a:r>
          </a:p>
        </p:txBody>
      </p:sp>
      <p:sp>
        <p:nvSpPr>
          <p:cNvPr id="3" name="2 Título"/>
          <p:cNvSpPr>
            <a:spLocks noGrp="1"/>
          </p:cNvSpPr>
          <p:nvPr>
            <p:ph type="title"/>
          </p:nvPr>
        </p:nvSpPr>
        <p:spPr/>
        <p:txBody>
          <a:bodyPr>
            <a:normAutofit fontScale="90000"/>
          </a:bodyPr>
          <a:lstStyle/>
          <a:p>
            <a:r>
              <a:rPr lang="es-ES" dirty="0"/>
              <a:t>¿POR QUÉ ES TAN RECONOCIDO?</a:t>
            </a:r>
          </a:p>
        </p:txBody>
      </p:sp>
      <p:pic>
        <p:nvPicPr>
          <p:cNvPr id="4" name="3 Imagen" descr="la-vinateria-andaluza-entre-los-siglos-xviii-y-xx-foto-consejo-regulador-jerez-759x500.jpg"/>
          <p:cNvPicPr>
            <a:picLocks noChangeAspect="1"/>
          </p:cNvPicPr>
          <p:nvPr/>
        </p:nvPicPr>
        <p:blipFill>
          <a:blip r:embed="rId2" cstate="print"/>
          <a:stretch>
            <a:fillRect/>
          </a:stretch>
        </p:blipFill>
        <p:spPr>
          <a:xfrm>
            <a:off x="1763688" y="2780928"/>
            <a:ext cx="5897799" cy="309634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sz="2400" dirty="0"/>
              <a:t>Se trasladó muy joven a Londres a trabajar en Gordon, Murphy and </a:t>
            </a:r>
            <a:r>
              <a:rPr lang="es-ES" sz="2400" dirty="0" err="1"/>
              <a:t>Co.</a:t>
            </a:r>
            <a:r>
              <a:rPr lang="es-ES" sz="2400" dirty="0"/>
              <a:t> (distribuidora de vinos de bodegas jerezanas de sus tíos). En 1809 constituyó la empresa </a:t>
            </a:r>
            <a:r>
              <a:rPr lang="es-ES" sz="2400" dirty="0" err="1"/>
              <a:t>ruskin</a:t>
            </a:r>
            <a:r>
              <a:rPr lang="es-ES" sz="2400" dirty="0"/>
              <a:t>, </a:t>
            </a:r>
            <a:r>
              <a:rPr lang="es-ES" sz="2400" dirty="0" err="1"/>
              <a:t>telford</a:t>
            </a:r>
            <a:r>
              <a:rPr lang="es-ES" sz="2400" dirty="0"/>
              <a:t> and </a:t>
            </a:r>
            <a:r>
              <a:rPr lang="es-ES" sz="2400" dirty="0" err="1"/>
              <a:t>Domecq</a:t>
            </a:r>
            <a:r>
              <a:rPr lang="es-ES" sz="2400" dirty="0"/>
              <a:t> ( agencia exclusiva bodeguera familiar)</a:t>
            </a:r>
          </a:p>
          <a:p>
            <a:endParaRPr lang="es-ES" dirty="0"/>
          </a:p>
        </p:txBody>
      </p:sp>
      <p:sp>
        <p:nvSpPr>
          <p:cNvPr id="3" name="2 Título"/>
          <p:cNvSpPr>
            <a:spLocks noGrp="1"/>
          </p:cNvSpPr>
          <p:nvPr>
            <p:ph type="title"/>
          </p:nvPr>
        </p:nvSpPr>
        <p:spPr>
          <a:xfrm>
            <a:off x="467544" y="332656"/>
            <a:ext cx="8229600" cy="1143000"/>
          </a:xfrm>
        </p:spPr>
        <p:txBody>
          <a:bodyPr/>
          <a:lstStyle/>
          <a:p>
            <a:r>
              <a:rPr lang="es-ES" dirty="0"/>
              <a:t>SU COMIENZO EMPRENDEDOR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476672"/>
            <a:ext cx="8229600" cy="4525963"/>
          </a:xfrm>
        </p:spPr>
        <p:txBody>
          <a:bodyPr>
            <a:normAutofit fontScale="92500" lnSpcReduction="10000"/>
          </a:bodyPr>
          <a:lstStyle/>
          <a:p>
            <a:r>
              <a:rPr lang="es-ES" sz="2400" dirty="0"/>
              <a:t>En 1816 por la difícil situación de la empresa (proveedora del ejercito francés en la guerra de la independencia) se instaló en Cádiz para controlar las exportaciones de vino. Como empeoraba se trasladó a Jerez de la Frontera.</a:t>
            </a:r>
          </a:p>
          <a:p>
            <a:r>
              <a:rPr lang="es-ES" sz="2400" dirty="0"/>
              <a:t>En 1822 se hizo con la totalidad de la capital de la empresa y cambio la razón social a su nombre con mas crédito que la empresas de sus tíos.</a:t>
            </a:r>
          </a:p>
          <a:p>
            <a:r>
              <a:rPr lang="es-ES" sz="2400" dirty="0"/>
              <a:t>La empresa supo situarse en la cúspide del comercio de los vinos de Jerez y adquirió una sólida estabilidad financiera.</a:t>
            </a:r>
          </a:p>
          <a:p>
            <a:r>
              <a:rPr lang="es-ES" sz="2400" dirty="0"/>
              <a:t>El 12 de octubre de 1823 recibió la visita del rey Fernando VII, que lo nombraría, un año más tarde, en proveedor de la casa real.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73A488-CC09-48C5-ADB1-6006262BEEAC}"/>
              </a:ext>
            </a:extLst>
          </p:cNvPr>
          <p:cNvSpPr>
            <a:spLocks noGrp="1"/>
          </p:cNvSpPr>
          <p:nvPr>
            <p:ph type="title"/>
          </p:nvPr>
        </p:nvSpPr>
        <p:spPr/>
        <p:txBody>
          <a:bodyPr/>
          <a:lstStyle/>
          <a:p>
            <a:pPr algn="ctr"/>
            <a:r>
              <a:rPr lang="es-ES" dirty="0"/>
              <a:t>VINOS MÁS CONOCIDOS</a:t>
            </a:r>
          </a:p>
        </p:txBody>
      </p:sp>
      <p:sp>
        <p:nvSpPr>
          <p:cNvPr id="5" name="Marcador de contenido 4">
            <a:extLst>
              <a:ext uri="{FF2B5EF4-FFF2-40B4-BE49-F238E27FC236}">
                <a16:creationId xmlns:a16="http://schemas.microsoft.com/office/drawing/2014/main" id="{59D73021-3CBD-4E28-AAAD-438DD8558A86}"/>
              </a:ext>
            </a:extLst>
          </p:cNvPr>
          <p:cNvSpPr>
            <a:spLocks noGrp="1"/>
          </p:cNvSpPr>
          <p:nvPr>
            <p:ph sz="quarter" idx="2"/>
          </p:nvPr>
        </p:nvSpPr>
        <p:spPr>
          <a:xfrm>
            <a:off x="457200" y="1444294"/>
            <a:ext cx="8229600" cy="5081050"/>
          </a:xfrm>
        </p:spPr>
        <p:txBody>
          <a:bodyPr>
            <a:normAutofit fontScale="85000" lnSpcReduction="20000"/>
          </a:bodyPr>
          <a:lstStyle/>
          <a:p>
            <a:r>
              <a:rPr lang="es-ES" dirty="0"/>
              <a:t>1930 Pedro </a:t>
            </a:r>
            <a:r>
              <a:rPr lang="es-ES" dirty="0" err="1"/>
              <a:t>Ximenez</a:t>
            </a:r>
            <a:endParaRPr lang="es-ES" dirty="0"/>
          </a:p>
          <a:p>
            <a:endParaRPr lang="es-ES" dirty="0"/>
          </a:p>
          <a:p>
            <a:endParaRPr lang="es-ES" dirty="0"/>
          </a:p>
          <a:p>
            <a:endParaRPr lang="es-ES" dirty="0"/>
          </a:p>
          <a:p>
            <a:endParaRPr lang="es-ES" dirty="0"/>
          </a:p>
          <a:p>
            <a:r>
              <a:rPr lang="es-ES" dirty="0"/>
              <a:t>1930 Oloroso VORS</a:t>
            </a:r>
          </a:p>
          <a:p>
            <a:endParaRPr lang="es-ES" dirty="0"/>
          </a:p>
          <a:p>
            <a:pPr marL="109728" indent="0">
              <a:buNone/>
            </a:pPr>
            <a:endParaRPr lang="es-ES" dirty="0"/>
          </a:p>
          <a:p>
            <a:endParaRPr lang="es-ES" dirty="0"/>
          </a:p>
          <a:p>
            <a:endParaRPr lang="es-ES" dirty="0"/>
          </a:p>
          <a:p>
            <a:r>
              <a:rPr lang="es-ES" dirty="0"/>
              <a:t>1930 Amontillado</a:t>
            </a:r>
          </a:p>
          <a:p>
            <a:endParaRPr lang="es-ES" dirty="0"/>
          </a:p>
          <a:p>
            <a:endParaRPr lang="es-ES" dirty="0"/>
          </a:p>
          <a:p>
            <a:endParaRPr lang="es-ES" dirty="0"/>
          </a:p>
          <a:p>
            <a:endParaRPr lang="es-ES" dirty="0"/>
          </a:p>
          <a:p>
            <a:r>
              <a:rPr lang="es-ES" dirty="0"/>
              <a:t>1930 Vinagre de Jerez Gran Reserva</a:t>
            </a:r>
          </a:p>
        </p:txBody>
      </p:sp>
      <p:pic>
        <p:nvPicPr>
          <p:cNvPr id="8" name="Marcador de contenido 7">
            <a:extLst>
              <a:ext uri="{FF2B5EF4-FFF2-40B4-BE49-F238E27FC236}">
                <a16:creationId xmlns:a16="http://schemas.microsoft.com/office/drawing/2014/main" id="{3D0DDDBD-A67B-4C44-8069-386A9E439EBB}"/>
              </a:ext>
            </a:extLst>
          </p:cNvPr>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6876256" y="1326601"/>
            <a:ext cx="1008112" cy="2735434"/>
          </a:xfrm>
        </p:spPr>
      </p:pic>
      <p:pic>
        <p:nvPicPr>
          <p:cNvPr id="10" name="Imagen 9">
            <a:extLst>
              <a:ext uri="{FF2B5EF4-FFF2-40B4-BE49-F238E27FC236}">
                <a16:creationId xmlns:a16="http://schemas.microsoft.com/office/drawing/2014/main" id="{7D755681-3DAF-4E70-ADDF-F515118D6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1243945"/>
            <a:ext cx="1080120" cy="2930821"/>
          </a:xfrm>
          <a:prstGeom prst="rect">
            <a:avLst/>
          </a:prstGeom>
        </p:spPr>
      </p:pic>
      <p:pic>
        <p:nvPicPr>
          <p:cNvPr id="13" name="Imagen 12">
            <a:extLst>
              <a:ext uri="{FF2B5EF4-FFF2-40B4-BE49-F238E27FC236}">
                <a16:creationId xmlns:a16="http://schemas.microsoft.com/office/drawing/2014/main" id="{996DEA23-EAC0-415F-A415-3936E629E8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7589" y="3984819"/>
            <a:ext cx="971803" cy="2636912"/>
          </a:xfrm>
          <a:prstGeom prst="rect">
            <a:avLst/>
          </a:prstGeom>
        </p:spPr>
      </p:pic>
      <p:pic>
        <p:nvPicPr>
          <p:cNvPr id="15" name="Imagen 14">
            <a:extLst>
              <a:ext uri="{FF2B5EF4-FFF2-40B4-BE49-F238E27FC236}">
                <a16:creationId xmlns:a16="http://schemas.microsoft.com/office/drawing/2014/main" id="{B9BA58D6-B930-463A-B06E-7E8C38F3D8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08364" y="3870433"/>
            <a:ext cx="978436" cy="2654911"/>
          </a:xfrm>
          <a:prstGeom prst="rect">
            <a:avLst/>
          </a:prstGeom>
        </p:spPr>
      </p:pic>
    </p:spTree>
    <p:extLst>
      <p:ext uri="{BB962C8B-B14F-4D97-AF65-F5344CB8AC3E}">
        <p14:creationId xmlns:p14="http://schemas.microsoft.com/office/powerpoint/2010/main" val="829424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FDA054D-1A33-48BE-8585-C87DAFFB1BF8}"/>
              </a:ext>
            </a:extLst>
          </p:cNvPr>
          <p:cNvSpPr>
            <a:spLocks noGrp="1"/>
          </p:cNvSpPr>
          <p:nvPr>
            <p:ph type="title"/>
          </p:nvPr>
        </p:nvSpPr>
        <p:spPr>
          <a:xfrm>
            <a:off x="395536" y="2276872"/>
            <a:ext cx="8229600" cy="1143000"/>
          </a:xfrm>
        </p:spPr>
        <p:txBody>
          <a:bodyPr/>
          <a:lstStyle/>
          <a:p>
            <a:pPr algn="ctr"/>
            <a:r>
              <a:rPr lang="es-ES" dirty="0"/>
              <a:t>ENTREVISTA</a:t>
            </a:r>
          </a:p>
        </p:txBody>
      </p:sp>
    </p:spTree>
    <p:extLst>
      <p:ext uri="{BB962C8B-B14F-4D97-AF65-F5344CB8AC3E}">
        <p14:creationId xmlns:p14="http://schemas.microsoft.com/office/powerpoint/2010/main" val="16739850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95</TotalTime>
  <Words>280</Words>
  <Application>Microsoft Office PowerPoint</Application>
  <PresentationFormat>Presentación en pantalla (4:3)</PresentationFormat>
  <Paragraphs>44</Paragraphs>
  <Slides>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Lucida Sans Unicode</vt:lpstr>
      <vt:lpstr>Verdana</vt:lpstr>
      <vt:lpstr>Wingdings 2</vt:lpstr>
      <vt:lpstr>Wingdings 3</vt:lpstr>
      <vt:lpstr>Concurrencia</vt:lpstr>
      <vt:lpstr>PEDRO DOMECQ LEMBEYE</vt:lpstr>
      <vt:lpstr>ÍNDICE</vt:lpstr>
      <vt:lpstr>BIOGRAFÍA</vt:lpstr>
      <vt:lpstr>¿POR QUÉ ES TAN RECONOCIDO?</vt:lpstr>
      <vt:lpstr>SU COMIENZO EMPRENDEDOR</vt:lpstr>
      <vt:lpstr>Presentación de PowerPoint</vt:lpstr>
      <vt:lpstr>VINOS MÁS CONOCIDOS</vt:lpstr>
      <vt:lpstr>ENTREVISTA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PEDRO DOMECQ LEMBEYE</dc:title>
  <dc:creator>IES Andrés Benítez</dc:creator>
  <cp:lastModifiedBy>Claudia Pc</cp:lastModifiedBy>
  <cp:revision>14</cp:revision>
  <dcterms:created xsi:type="dcterms:W3CDTF">2019-02-27T08:28:57Z</dcterms:created>
  <dcterms:modified xsi:type="dcterms:W3CDTF">2019-04-08T15:52:06Z</dcterms:modified>
</cp:coreProperties>
</file>