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690-DC57-4108-BAC7-C1E267D10680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7CC5-B9AE-46F3-BAD1-0566D8DE2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56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E690-DC57-4108-BAC7-C1E267D10680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7CC5-B9AE-46F3-BAD1-0566D8DE2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19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9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7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2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3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3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4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5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 González Castro</dc:creator>
  <cp:lastModifiedBy>Sara González Castro</cp:lastModifiedBy>
  <cp:revision>1</cp:revision>
  <dcterms:created xsi:type="dcterms:W3CDTF">2019-05-27T17:52:45Z</dcterms:created>
  <dcterms:modified xsi:type="dcterms:W3CDTF">2019-05-27T17:52:45Z</dcterms:modified>
</cp:coreProperties>
</file>