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4017-9E91-4033-8582-CF008865862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C79-23D1-465F-9D98-83A5E9D99AE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4017-9E91-4033-8582-CF008865862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C79-23D1-465F-9D98-83A5E9D99A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4017-9E91-4033-8582-CF008865862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C79-23D1-465F-9D98-83A5E9D99A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4017-9E91-4033-8582-CF008865862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C79-23D1-465F-9D98-83A5E9D99A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4017-9E91-4033-8582-CF008865862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C79-23D1-465F-9D98-83A5E9D99AE2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4017-9E91-4033-8582-CF008865862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C79-23D1-465F-9D98-83A5E9D99A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4017-9E91-4033-8582-CF008865862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C79-23D1-465F-9D98-83A5E9D99A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4017-9E91-4033-8582-CF008865862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C79-23D1-465F-9D98-83A5E9D99A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4017-9E91-4033-8582-CF008865862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C79-23D1-465F-9D98-83A5E9D99A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4017-9E91-4033-8582-CF008865862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4C79-23D1-465F-9D98-83A5E9D99AE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4017-9E91-4033-8582-CF008865862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E54C79-23D1-465F-9D98-83A5E9D99AE2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F94017-9E91-4033-8582-CF008865862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E54C79-23D1-465F-9D98-83A5E9D99AE2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9144000" cy="347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7848872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8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34" y="1196752"/>
            <a:ext cx="7272808" cy="34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Resultado de imagen de El yoga, una aventura para niÃ±o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45" y="4117871"/>
            <a:ext cx="2372186" cy="2415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2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612713"/>
              </p:ext>
            </p:extLst>
          </p:nvPr>
        </p:nvGraphicFramePr>
        <p:xfrm>
          <a:off x="1259632" y="1052736"/>
          <a:ext cx="678180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Documento" r:id="rId3" imgW="6781560" imgH="1707669" progId="Word.Document.12">
                  <p:embed/>
                </p:oleObj>
              </mc:Choice>
              <mc:Fallback>
                <p:oleObj name="Documento" r:id="rId3" imgW="6781560" imgH="17076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052736"/>
                        <a:ext cx="6781800" cy="170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90887"/>
            <a:ext cx="6637337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39812"/>
            <a:ext cx="6637337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65296"/>
            <a:ext cx="67818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20" y="4653136"/>
            <a:ext cx="16287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744538"/>
            <a:ext cx="559117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0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720850"/>
            <a:ext cx="5397500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00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c\Desktop\Recopilacion memoria formación\Nueva carpeta\Libros Formación\20171207_13343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0415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7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389438" cy="4389437"/>
          </a:xfrm>
        </p:spPr>
      </p:pic>
    </p:spTree>
    <p:extLst>
      <p:ext uri="{BB962C8B-B14F-4D97-AF65-F5344CB8AC3E}">
        <p14:creationId xmlns:p14="http://schemas.microsoft.com/office/powerpoint/2010/main" val="28656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285875"/>
            <a:ext cx="6519863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4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204913"/>
            <a:ext cx="61849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556792"/>
            <a:ext cx="79680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9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7488"/>
            <a:ext cx="6912768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4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500188"/>
            <a:ext cx="53975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003922" cy="42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1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840760" cy="574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1</Words>
  <Application>Microsoft Office PowerPoint</Application>
  <PresentationFormat>Presentación en pantalla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Flujo</vt:lpstr>
      <vt:lpstr>Documento de Microsoft Word</vt:lpstr>
      <vt:lpstr>BIBLIOGRAFÍA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BIBLIOGRAFÍA</dc:title>
  <dc:creator>Luffi</dc:creator>
  <cp:lastModifiedBy>Luffi</cp:lastModifiedBy>
  <cp:revision>5</cp:revision>
  <dcterms:created xsi:type="dcterms:W3CDTF">2019-05-20T16:43:32Z</dcterms:created>
  <dcterms:modified xsi:type="dcterms:W3CDTF">2019-05-20T17:30:24Z</dcterms:modified>
</cp:coreProperties>
</file>