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59A-E824-4CD2-906C-835ABD4F5F33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594-FA8B-45C6-B21F-6AA1870243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59A-E824-4CD2-906C-835ABD4F5F33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594-FA8B-45C6-B21F-6AA1870243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59A-E824-4CD2-906C-835ABD4F5F33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594-FA8B-45C6-B21F-6AA1870243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59A-E824-4CD2-906C-835ABD4F5F33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594-FA8B-45C6-B21F-6AA1870243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59A-E824-4CD2-906C-835ABD4F5F33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594-FA8B-45C6-B21F-6AA1870243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59A-E824-4CD2-906C-835ABD4F5F33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594-FA8B-45C6-B21F-6AA1870243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59A-E824-4CD2-906C-835ABD4F5F33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594-FA8B-45C6-B21F-6AA1870243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59A-E824-4CD2-906C-835ABD4F5F33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594-FA8B-45C6-B21F-6AA1870243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59A-E824-4CD2-906C-835ABD4F5F33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594-FA8B-45C6-B21F-6AA1870243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59A-E824-4CD2-906C-835ABD4F5F33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594-FA8B-45C6-B21F-6AA1870243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159A-E824-4CD2-906C-835ABD4F5F33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4594-FA8B-45C6-B21F-6AA1870243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E159A-E824-4CD2-906C-835ABD4F5F33}" type="datetimeFigureOut">
              <a:rPr lang="es-ES" smtClean="0"/>
              <a:t>12/05/2019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94594-FA8B-45C6-B21F-6AA1870243C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4966" y="357166"/>
          <a:ext cx="8561875" cy="6215105"/>
        </p:xfrm>
        <a:graphic>
          <a:graphicData uri="http://schemas.openxmlformats.org/presentationml/2006/ole">
            <p:oleObj spid="_x0000_s1026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5720" y="214290"/>
          <a:ext cx="8501122" cy="6286543"/>
        </p:xfrm>
        <a:graphic>
          <a:graphicData uri="http://schemas.openxmlformats.org/presentationml/2006/ole">
            <p:oleObj spid="_x0000_s2050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57158" y="285728"/>
          <a:ext cx="8358246" cy="6072229"/>
        </p:xfrm>
        <a:graphic>
          <a:graphicData uri="http://schemas.openxmlformats.org/presentationml/2006/ole">
            <p:oleObj spid="_x0000_s3074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14282" y="357166"/>
          <a:ext cx="8715436" cy="6215106"/>
        </p:xfrm>
        <a:graphic>
          <a:graphicData uri="http://schemas.openxmlformats.org/presentationml/2006/ole">
            <p:oleObj spid="_x0000_s4098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57158" y="357166"/>
          <a:ext cx="8429684" cy="6072229"/>
        </p:xfrm>
        <a:graphic>
          <a:graphicData uri="http://schemas.openxmlformats.org/presentationml/2006/ole">
            <p:oleObj spid="_x0000_s5122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24966" y="357166"/>
          <a:ext cx="8490437" cy="6072229"/>
        </p:xfrm>
        <a:graphic>
          <a:graphicData uri="http://schemas.openxmlformats.org/presentationml/2006/ole">
            <p:oleObj spid="_x0000_s6146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85720" y="357166"/>
          <a:ext cx="8429683" cy="6072229"/>
        </p:xfrm>
        <a:graphic>
          <a:graphicData uri="http://schemas.openxmlformats.org/presentationml/2006/ole">
            <p:oleObj spid="_x0000_s7170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57158" y="357166"/>
          <a:ext cx="8286808" cy="6143668"/>
        </p:xfrm>
        <a:graphic>
          <a:graphicData uri="http://schemas.openxmlformats.org/presentationml/2006/ole">
            <p:oleObj spid="_x0000_s8194" name="Acrobat Document" r:id="rId3" imgW="8019943" imgH="5667255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Adobe Acrobat 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</cp:revision>
  <dcterms:created xsi:type="dcterms:W3CDTF">2019-05-12T18:21:53Z</dcterms:created>
  <dcterms:modified xsi:type="dcterms:W3CDTF">2019-05-12T18:27:59Z</dcterms:modified>
</cp:coreProperties>
</file>