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C9A2-9EB8-441C-8136-927B4BBF5010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12F-D738-4C1E-A137-B98154514E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C9A2-9EB8-441C-8136-927B4BBF5010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12F-D738-4C1E-A137-B98154514E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C9A2-9EB8-441C-8136-927B4BBF5010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12F-D738-4C1E-A137-B98154514E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C9A2-9EB8-441C-8136-927B4BBF5010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12F-D738-4C1E-A137-B98154514E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C9A2-9EB8-441C-8136-927B4BBF5010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12F-D738-4C1E-A137-B98154514E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C9A2-9EB8-441C-8136-927B4BBF5010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12F-D738-4C1E-A137-B98154514E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C9A2-9EB8-441C-8136-927B4BBF5010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12F-D738-4C1E-A137-B98154514E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C9A2-9EB8-441C-8136-927B4BBF5010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12F-D738-4C1E-A137-B98154514E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C9A2-9EB8-441C-8136-927B4BBF5010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12F-D738-4C1E-A137-B98154514E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C9A2-9EB8-441C-8136-927B4BBF5010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12F-D738-4C1E-A137-B98154514E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C9A2-9EB8-441C-8136-927B4BBF5010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12F-D738-4C1E-A137-B98154514E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EC9A2-9EB8-441C-8136-927B4BBF5010}" type="datetimeFigureOut">
              <a:rPr lang="es-ES" smtClean="0"/>
              <a:t>09/04/2019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A812F-D738-4C1E-A137-B98154514E0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 rot="5400000">
            <a:off x="1071959" y="3428603"/>
            <a:ext cx="685800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rot="5400000">
            <a:off x="2572554" y="3428206"/>
            <a:ext cx="6858000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rot="5400000">
            <a:off x="4215628" y="3428206"/>
            <a:ext cx="6858000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4500562" y="3500438"/>
            <a:ext cx="4643438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4500562" y="5072074"/>
            <a:ext cx="4643438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285728"/>
            <a:ext cx="8572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500702"/>
            <a:ext cx="10763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143116"/>
            <a:ext cx="1114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24" y="5572140"/>
            <a:ext cx="928694" cy="1076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214290"/>
            <a:ext cx="795338" cy="131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3571876"/>
            <a:ext cx="1095375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31 CuadroTexto"/>
          <p:cNvSpPr txBox="1"/>
          <p:nvPr/>
        </p:nvSpPr>
        <p:spPr>
          <a:xfrm>
            <a:off x="4929190" y="4071942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PEONZA</a:t>
            </a:r>
            <a:endParaRPr lang="es-E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5000628" y="2357430"/>
            <a:ext cx="592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ARO</a:t>
            </a:r>
            <a:endParaRPr lang="es-ES" dirty="0"/>
          </a:p>
        </p:txBody>
      </p:sp>
      <p:sp>
        <p:nvSpPr>
          <p:cNvPr id="34" name="33 CuadroTexto"/>
          <p:cNvSpPr txBox="1"/>
          <p:nvPr/>
        </p:nvSpPr>
        <p:spPr>
          <a:xfrm>
            <a:off x="6286512" y="571480"/>
            <a:ext cx="1016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   DADOS</a:t>
            </a:r>
          </a:p>
          <a:p>
            <a:r>
              <a:rPr lang="es-ES_tradnl" sz="1400" dirty="0" smtClean="0"/>
              <a:t>   TESSERAE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6572264" y="5286388"/>
            <a:ext cx="78581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TRES </a:t>
            </a:r>
          </a:p>
          <a:p>
            <a:r>
              <a:rPr lang="es-ES_tradnl" dirty="0" smtClean="0"/>
              <a:t>  EN</a:t>
            </a:r>
          </a:p>
          <a:p>
            <a:r>
              <a:rPr lang="es-ES_tradnl" dirty="0" smtClean="0"/>
              <a:t> RAYA</a:t>
            </a:r>
          </a:p>
          <a:p>
            <a:r>
              <a:rPr lang="es-ES_tradnl" sz="1400" dirty="0" smtClean="0"/>
              <a:t>  TERNI</a:t>
            </a:r>
          </a:p>
          <a:p>
            <a:r>
              <a:rPr lang="es-ES_tradnl" sz="1400" dirty="0" smtClean="0"/>
              <a:t>LAPILLI</a:t>
            </a:r>
            <a:endParaRPr lang="es-ES" sz="14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8001024" y="2285992"/>
            <a:ext cx="881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PELOTA</a:t>
            </a:r>
            <a:endParaRPr lang="es-ES" dirty="0"/>
          </a:p>
        </p:txBody>
      </p:sp>
      <p:sp>
        <p:nvSpPr>
          <p:cNvPr id="40" name="39 CuadroTexto"/>
          <p:cNvSpPr txBox="1"/>
          <p:nvPr/>
        </p:nvSpPr>
        <p:spPr>
          <a:xfrm>
            <a:off x="8001024" y="4143380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MORRA</a:t>
            </a:r>
            <a:endParaRPr lang="es-ES" dirty="0"/>
          </a:p>
        </p:txBody>
      </p:sp>
      <p:cxnSp>
        <p:nvCxnSpPr>
          <p:cNvPr id="42" name="41 Conector recto"/>
          <p:cNvCxnSpPr/>
          <p:nvPr/>
        </p:nvCxnSpPr>
        <p:spPr>
          <a:xfrm>
            <a:off x="4500594" y="1714488"/>
            <a:ext cx="4643406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Conector recto"/>
          <p:cNvCxnSpPr/>
          <p:nvPr/>
        </p:nvCxnSpPr>
        <p:spPr>
          <a:xfrm rot="5400000">
            <a:off x="2643992" y="3428206"/>
            <a:ext cx="6858000" cy="1588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/>
          <p:nvPr/>
        </p:nvCxnSpPr>
        <p:spPr>
          <a:xfrm rot="5400000">
            <a:off x="1143794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rot="5400000">
            <a:off x="4215628" y="3428206"/>
            <a:ext cx="6858000" cy="1588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572000" y="1643050"/>
            <a:ext cx="4572000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4572000" y="3357562"/>
            <a:ext cx="4572000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4572000" y="5072074"/>
            <a:ext cx="4572000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072066" y="357166"/>
            <a:ext cx="4331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5400" dirty="0" smtClean="0">
                <a:latin typeface="Baskerville Old Face" pitchFamily="18" charset="0"/>
                <a:cs typeface="Arial" pitchFamily="34" charset="0"/>
              </a:rPr>
              <a:t>I</a:t>
            </a:r>
            <a:endParaRPr lang="es-ES" sz="5400" dirty="0">
              <a:latin typeface="Baskerville Old Face" pitchFamily="18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572264" y="428604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latin typeface="Baskerville Old Face" pitchFamily="18" charset="0"/>
              </a:rPr>
              <a:t>II</a:t>
            </a:r>
            <a:endParaRPr lang="es-ES" sz="4400" dirty="0">
              <a:latin typeface="Baskerville Old Face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8001024" y="428604"/>
            <a:ext cx="7954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dirty="0" smtClean="0">
                <a:latin typeface="Baskerville Old Face" pitchFamily="18" charset="0"/>
              </a:rPr>
              <a:t>III</a:t>
            </a:r>
            <a:endParaRPr lang="es-ES" sz="4400" dirty="0">
              <a:latin typeface="Baskerville Old Face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929190" y="2143116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dirty="0" smtClean="0">
                <a:latin typeface="Baskerville Old Face" pitchFamily="18" charset="0"/>
              </a:rPr>
              <a:t>IV</a:t>
            </a:r>
            <a:endParaRPr lang="es-ES" sz="4400" dirty="0">
              <a:latin typeface="Baskerville Old Face" pitchFamily="18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572264" y="2143116"/>
            <a:ext cx="5325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4000" dirty="0" smtClean="0">
                <a:latin typeface="Baskerville Old Face" pitchFamily="18" charset="0"/>
              </a:rPr>
              <a:t>V</a:t>
            </a:r>
            <a:endParaRPr lang="es-ES" sz="40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8001024" y="2071678"/>
            <a:ext cx="7713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latin typeface="Baskerville Old Face" pitchFamily="18" charset="0"/>
              </a:rPr>
              <a:t>VI</a:t>
            </a:r>
            <a:endParaRPr lang="es-ES" sz="4400" dirty="0">
              <a:latin typeface="Baskerville Old Face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786314" y="3857628"/>
            <a:ext cx="1214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dirty="0" smtClean="0">
                <a:latin typeface="Baskerville Old Face" pitchFamily="18" charset="0"/>
              </a:rPr>
              <a:t>VII</a:t>
            </a:r>
            <a:endParaRPr lang="es-ES" sz="4400" dirty="0">
              <a:latin typeface="Baskerville Old Face" pitchFamily="18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286512" y="3857628"/>
            <a:ext cx="11785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latin typeface="Baskerville Old Face" pitchFamily="18" charset="0"/>
              </a:rPr>
              <a:t>VIII</a:t>
            </a:r>
            <a:endParaRPr lang="es-ES" sz="4400" dirty="0">
              <a:latin typeface="Baskerville Old Face" pitchFamily="18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8001024" y="3714752"/>
            <a:ext cx="797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latin typeface="Baskerville Old Face" pitchFamily="18" charset="0"/>
              </a:rPr>
              <a:t>IX</a:t>
            </a:r>
            <a:endParaRPr lang="es-ES" sz="4400" dirty="0">
              <a:latin typeface="Baskerville Old Face" pitchFamily="18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5000628" y="5572140"/>
            <a:ext cx="5934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latin typeface="Baskerville Old Face" pitchFamily="18" charset="0"/>
              </a:rPr>
              <a:t>X</a:t>
            </a:r>
            <a:endParaRPr lang="es-ES" sz="4400" dirty="0">
              <a:latin typeface="Baskerville Old Face" pitchFamily="18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500826" y="5572140"/>
            <a:ext cx="797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latin typeface="Baskerville Old Face" pitchFamily="18" charset="0"/>
              </a:rPr>
              <a:t>XI</a:t>
            </a:r>
            <a:endParaRPr lang="es-ES" sz="4400" dirty="0">
              <a:latin typeface="Baskerville Old Face" pitchFamily="18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7929586" y="5572140"/>
            <a:ext cx="10005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latin typeface="Baskerville Old Face" pitchFamily="18" charset="0"/>
              </a:rPr>
              <a:t>XII</a:t>
            </a:r>
            <a:endParaRPr lang="es-ES" sz="44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Conector recto"/>
          <p:cNvCxnSpPr/>
          <p:nvPr/>
        </p:nvCxnSpPr>
        <p:spPr>
          <a:xfrm rot="5400000">
            <a:off x="2643992" y="3428206"/>
            <a:ext cx="6858000" cy="1588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/>
          <p:nvPr/>
        </p:nvCxnSpPr>
        <p:spPr>
          <a:xfrm rot="5400000">
            <a:off x="1143794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rot="5400000">
            <a:off x="4215628" y="3428206"/>
            <a:ext cx="6858000" cy="1588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572000" y="1643050"/>
            <a:ext cx="4572000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4572000" y="3357562"/>
            <a:ext cx="4572000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4572000" y="5072074"/>
            <a:ext cx="4572000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072066" y="357166"/>
            <a:ext cx="4331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5400" dirty="0" smtClean="0">
                <a:latin typeface="Baskerville Old Face" pitchFamily="18" charset="0"/>
                <a:cs typeface="Arial" pitchFamily="34" charset="0"/>
              </a:rPr>
              <a:t>I</a:t>
            </a:r>
            <a:endParaRPr lang="es-ES" sz="5400" dirty="0">
              <a:latin typeface="Baskerville Old Face" pitchFamily="18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572264" y="428604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latin typeface="Baskerville Old Face" pitchFamily="18" charset="0"/>
              </a:rPr>
              <a:t>II</a:t>
            </a:r>
            <a:endParaRPr lang="es-ES" sz="4400" dirty="0">
              <a:latin typeface="Baskerville Old Face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8001024" y="428604"/>
            <a:ext cx="7954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dirty="0" smtClean="0">
                <a:latin typeface="Baskerville Old Face" pitchFamily="18" charset="0"/>
              </a:rPr>
              <a:t>III</a:t>
            </a:r>
            <a:endParaRPr lang="es-ES" sz="4400" dirty="0">
              <a:latin typeface="Baskerville Old Face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929190" y="2143116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dirty="0" smtClean="0">
                <a:latin typeface="Baskerville Old Face" pitchFamily="18" charset="0"/>
              </a:rPr>
              <a:t>IV</a:t>
            </a:r>
            <a:endParaRPr lang="es-ES" sz="4400" dirty="0">
              <a:latin typeface="Baskerville Old Face" pitchFamily="18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643702" y="5715016"/>
            <a:ext cx="5325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4000" dirty="0" smtClean="0">
                <a:latin typeface="Baskerville Old Face" pitchFamily="18" charset="0"/>
              </a:rPr>
              <a:t>V</a:t>
            </a:r>
            <a:endParaRPr lang="es-ES" sz="40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8072462" y="2071678"/>
            <a:ext cx="4619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>
                <a:latin typeface="Baskerville Old Face" pitchFamily="18" charset="0"/>
              </a:rPr>
              <a:t>2</a:t>
            </a:r>
            <a:endParaRPr lang="es-ES" sz="4400" dirty="0">
              <a:latin typeface="Baskerville Old Face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786314" y="3857628"/>
            <a:ext cx="1214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dirty="0">
                <a:latin typeface="Baskerville Old Face" pitchFamily="18" charset="0"/>
              </a:rPr>
              <a:t> </a:t>
            </a:r>
            <a:r>
              <a:rPr lang="es-ES_tradnl" sz="4400" dirty="0" smtClean="0">
                <a:latin typeface="Baskerville Old Face" pitchFamily="18" charset="0"/>
              </a:rPr>
              <a:t> 1</a:t>
            </a:r>
            <a:endParaRPr lang="es-ES" sz="4400" dirty="0">
              <a:latin typeface="Baskerville Old Face" pitchFamily="18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286512" y="3857628"/>
            <a:ext cx="7713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latin typeface="Baskerville Old Face" pitchFamily="18" charset="0"/>
              </a:rPr>
              <a:t>VI</a:t>
            </a:r>
            <a:endParaRPr lang="es-ES" sz="4400" dirty="0">
              <a:latin typeface="Baskerville Old Face" pitchFamily="18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8001024" y="3714752"/>
            <a:ext cx="4619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>
                <a:latin typeface="Baskerville Old Face" pitchFamily="18" charset="0"/>
              </a:rPr>
              <a:t>5</a:t>
            </a:r>
            <a:endParaRPr lang="es-ES" sz="4400" dirty="0">
              <a:latin typeface="Baskerville Old Face" pitchFamily="18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5000628" y="5572140"/>
            <a:ext cx="4619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>
                <a:latin typeface="Baskerville Old Face" pitchFamily="18" charset="0"/>
              </a:rPr>
              <a:t>4</a:t>
            </a:r>
            <a:endParaRPr lang="es-ES" sz="4400" dirty="0">
              <a:latin typeface="Baskerville Old Face" pitchFamily="18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8215338" y="5572140"/>
            <a:ext cx="4619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400" dirty="0" smtClean="0">
                <a:latin typeface="Baskerville Old Face" pitchFamily="18" charset="0"/>
              </a:rPr>
              <a:t>3</a:t>
            </a:r>
            <a:endParaRPr lang="es-ES" sz="4400" dirty="0">
              <a:latin typeface="Baskerville Old Face" pitchFamily="18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500826" y="2000240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dirty="0">
                <a:latin typeface="Baskerville Old Face" pitchFamily="18" charset="0"/>
              </a:rPr>
              <a:t>6</a:t>
            </a:r>
            <a:endParaRPr lang="es-ES" sz="44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Conector recto"/>
          <p:cNvCxnSpPr/>
          <p:nvPr/>
        </p:nvCxnSpPr>
        <p:spPr>
          <a:xfrm rot="5400000">
            <a:off x="2643992" y="3428206"/>
            <a:ext cx="6858000" cy="1588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/>
          <p:nvPr/>
        </p:nvCxnSpPr>
        <p:spPr>
          <a:xfrm rot="5400000">
            <a:off x="1143794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rot="5400000">
            <a:off x="4215628" y="3428206"/>
            <a:ext cx="6858000" cy="1588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572000" y="1643050"/>
            <a:ext cx="4572000" cy="158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4572000" y="3357562"/>
            <a:ext cx="4572000" cy="158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4572000" y="5072074"/>
            <a:ext cx="4572000" cy="158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41</Words>
  <Application>Microsoft Office PowerPoint</Application>
  <PresentationFormat>Presentación en pantalla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2019-04-09T19:49:30Z</dcterms:created>
  <dcterms:modified xsi:type="dcterms:W3CDTF">2019-04-09T20:56:30Z</dcterms:modified>
</cp:coreProperties>
</file>