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07124-6587-4C83-A628-7E1BE1EE3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19EF-CE36-4A20-827A-327C17712CA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613410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428596" y="6500834"/>
            <a:ext cx="406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 7. ÁGUILA  QUE VIÓ RÓMULO.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lomi\Desktop\plantillas del teatro de sombras\cuer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8604"/>
            <a:ext cx="6117045" cy="512939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6286520"/>
            <a:ext cx="3750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 6. CUERVO QUE VIÓ REMO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alomi\Desktop\plantillas del teatro de sombras\Dios Ma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4000528" cy="593993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6488668"/>
            <a:ext cx="259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PLANTILLA3. DIOS MARTE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alomi\Desktop\plantillas del teatro de sombras\NUMITOR Y AMULI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4857784" cy="571504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000232" y="6286520"/>
            <a:ext cx="506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 1. N UMITOR Y AMULIO . SE SACA DOBLE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palomi\Desktop\plantillas del teatro de sombras\Rea Silv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7166"/>
            <a:ext cx="2286016" cy="607560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71472" y="6286520"/>
            <a:ext cx="234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PLANTILLA2. REASILVIA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alomi\Desktop\plantillas del teatro de sombras\romulo remo  loba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88" y="881063"/>
            <a:ext cx="7235825" cy="509587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6286520"/>
            <a:ext cx="3737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 4. RÓMULO, REMO Y LOBA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alomi\Desktop\plantillas del teatro de sombras\romulo remo col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3357586" cy="576210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14282" y="6286520"/>
            <a:ext cx="565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 5. RÓMULO Y REMO MAYORES. SE SACA DOBLE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alomi\Desktop\plantillas del teatro de sombras\silueta ro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858280" cy="635795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000100" y="6286520"/>
            <a:ext cx="401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PLANTILLA8 .  ROMA .SE SACA EN DIN A3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2019-05-12T18:51:29Z</dcterms:created>
  <dcterms:modified xsi:type="dcterms:W3CDTF">2019-05-12T19:05:11Z</dcterms:modified>
</cp:coreProperties>
</file>