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416" y="-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B85FA-66CC-48A4-B9E0-03DE0863FCDB}" type="datetimeFigureOut">
              <a:rPr lang="es-ES" smtClean="0"/>
              <a:pPr/>
              <a:t>02/09/2018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3D669-2A45-46A0-8567-369A0B0E4B6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B85FA-66CC-48A4-B9E0-03DE0863FCDB}" type="datetimeFigureOut">
              <a:rPr lang="es-ES" smtClean="0"/>
              <a:pPr/>
              <a:t>02/09/2018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3D669-2A45-46A0-8567-369A0B0E4B6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B85FA-66CC-48A4-B9E0-03DE0863FCDB}" type="datetimeFigureOut">
              <a:rPr lang="es-ES" smtClean="0"/>
              <a:pPr/>
              <a:t>02/09/2018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3D669-2A45-46A0-8567-369A0B0E4B6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B85FA-66CC-48A4-B9E0-03DE0863FCDB}" type="datetimeFigureOut">
              <a:rPr lang="es-ES" smtClean="0"/>
              <a:pPr/>
              <a:t>02/09/2018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3D669-2A45-46A0-8567-369A0B0E4B6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B85FA-66CC-48A4-B9E0-03DE0863FCDB}" type="datetimeFigureOut">
              <a:rPr lang="es-ES" smtClean="0"/>
              <a:pPr/>
              <a:t>02/09/2018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3D669-2A45-46A0-8567-369A0B0E4B6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B85FA-66CC-48A4-B9E0-03DE0863FCDB}" type="datetimeFigureOut">
              <a:rPr lang="es-ES" smtClean="0"/>
              <a:pPr/>
              <a:t>02/09/2018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3D669-2A45-46A0-8567-369A0B0E4B6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B85FA-66CC-48A4-B9E0-03DE0863FCDB}" type="datetimeFigureOut">
              <a:rPr lang="es-ES" smtClean="0"/>
              <a:pPr/>
              <a:t>02/09/2018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3D669-2A45-46A0-8567-369A0B0E4B6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B85FA-66CC-48A4-B9E0-03DE0863FCDB}" type="datetimeFigureOut">
              <a:rPr lang="es-ES" smtClean="0"/>
              <a:pPr/>
              <a:t>02/09/2018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3D669-2A45-46A0-8567-369A0B0E4B6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B85FA-66CC-48A4-B9E0-03DE0863FCDB}" type="datetimeFigureOut">
              <a:rPr lang="es-ES" smtClean="0"/>
              <a:pPr/>
              <a:t>02/09/2018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3D669-2A45-46A0-8567-369A0B0E4B6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B85FA-66CC-48A4-B9E0-03DE0863FCDB}" type="datetimeFigureOut">
              <a:rPr lang="es-ES" smtClean="0"/>
              <a:pPr/>
              <a:t>02/09/2018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3D669-2A45-46A0-8567-369A0B0E4B6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B85FA-66CC-48A4-B9E0-03DE0863FCDB}" type="datetimeFigureOut">
              <a:rPr lang="es-ES" smtClean="0"/>
              <a:pPr/>
              <a:t>02/09/2018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3D669-2A45-46A0-8567-369A0B0E4B6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B85FA-66CC-48A4-B9E0-03DE0863FCDB}" type="datetimeFigureOut">
              <a:rPr lang="es-ES" smtClean="0"/>
              <a:pPr/>
              <a:t>02/09/2018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3D669-2A45-46A0-8567-369A0B0E4B6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5.png"/><Relationship Id="rId3" Type="http://schemas.openxmlformats.org/officeDocument/2006/relationships/image" Target="../media/image3.png"/><Relationship Id="rId7" Type="http://schemas.openxmlformats.org/officeDocument/2006/relationships/image" Target="../media/image11.png"/><Relationship Id="rId12" Type="http://schemas.openxmlformats.org/officeDocument/2006/relationships/image" Target="../media/image14.png"/><Relationship Id="rId2" Type="http://schemas.openxmlformats.org/officeDocument/2006/relationships/image" Target="../media/image8.gif"/><Relationship Id="rId16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openxmlformats.org/officeDocument/2006/relationships/image" Target="../media/image2.png"/><Relationship Id="rId5" Type="http://schemas.openxmlformats.org/officeDocument/2006/relationships/image" Target="../media/image9.png"/><Relationship Id="rId15" Type="http://schemas.openxmlformats.org/officeDocument/2006/relationships/image" Target="../media/image17.jpeg"/><Relationship Id="rId10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13.png"/><Relationship Id="rId1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344488" y="548680"/>
            <a:ext cx="4250795" cy="576064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Rectángulo redondeado"/>
          <p:cNvSpPr/>
          <p:nvPr/>
        </p:nvSpPr>
        <p:spPr>
          <a:xfrm>
            <a:off x="5313040" y="3717032"/>
            <a:ext cx="4392488" cy="576064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Rectángulo redondeado"/>
          <p:cNvSpPr/>
          <p:nvPr/>
        </p:nvSpPr>
        <p:spPr>
          <a:xfrm>
            <a:off x="5169024" y="620688"/>
            <a:ext cx="2160240" cy="43204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Rectángulo redondeado"/>
          <p:cNvSpPr/>
          <p:nvPr/>
        </p:nvSpPr>
        <p:spPr>
          <a:xfrm>
            <a:off x="5169024" y="1052736"/>
            <a:ext cx="2160240" cy="43204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Rectángulo redondeado"/>
          <p:cNvSpPr/>
          <p:nvPr/>
        </p:nvSpPr>
        <p:spPr>
          <a:xfrm>
            <a:off x="5169024" y="1484784"/>
            <a:ext cx="2160240" cy="43204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Rectángulo redondeado"/>
          <p:cNvSpPr/>
          <p:nvPr/>
        </p:nvSpPr>
        <p:spPr>
          <a:xfrm>
            <a:off x="5169024" y="1916832"/>
            <a:ext cx="2160240" cy="43204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Rectángulo redondeado"/>
          <p:cNvSpPr/>
          <p:nvPr/>
        </p:nvSpPr>
        <p:spPr>
          <a:xfrm>
            <a:off x="7329264" y="620688"/>
            <a:ext cx="2160240" cy="43204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Rectángulo redondeado"/>
          <p:cNvSpPr/>
          <p:nvPr/>
        </p:nvSpPr>
        <p:spPr>
          <a:xfrm>
            <a:off x="7329264" y="1052736"/>
            <a:ext cx="2160240" cy="43204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Rectángulo redondeado"/>
          <p:cNvSpPr/>
          <p:nvPr/>
        </p:nvSpPr>
        <p:spPr>
          <a:xfrm>
            <a:off x="7329264" y="1484784"/>
            <a:ext cx="2160240" cy="43204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Rectángulo redondeado"/>
          <p:cNvSpPr/>
          <p:nvPr/>
        </p:nvSpPr>
        <p:spPr>
          <a:xfrm>
            <a:off x="7329264" y="1916832"/>
            <a:ext cx="2160240" cy="43204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Rectángulo redondeado"/>
          <p:cNvSpPr/>
          <p:nvPr/>
        </p:nvSpPr>
        <p:spPr>
          <a:xfrm>
            <a:off x="4808984" y="3573016"/>
            <a:ext cx="4968552" cy="3168352"/>
          </a:xfrm>
          <a:prstGeom prst="roundRect">
            <a:avLst>
              <a:gd name="adj" fmla="val 9452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18 Rectángulo redondeado"/>
          <p:cNvSpPr/>
          <p:nvPr/>
        </p:nvSpPr>
        <p:spPr>
          <a:xfrm>
            <a:off x="5025008" y="188640"/>
            <a:ext cx="4608512" cy="2736304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80992" y="4941168"/>
            <a:ext cx="382153" cy="4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19 CuadroTexto"/>
          <p:cNvSpPr txBox="1"/>
          <p:nvPr/>
        </p:nvSpPr>
        <p:spPr>
          <a:xfrm>
            <a:off x="416496" y="188640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i="1" dirty="0" smtClean="0"/>
              <a:t>TRABAJO EN PROCESO DE:</a:t>
            </a:r>
            <a:endParaRPr lang="es-ES" b="1" i="1" dirty="0"/>
          </a:p>
        </p:txBody>
      </p:sp>
      <p:sp>
        <p:nvSpPr>
          <p:cNvPr id="21" name="20 CuadroTexto"/>
          <p:cNvSpPr txBox="1"/>
          <p:nvPr/>
        </p:nvSpPr>
        <p:spPr>
          <a:xfrm>
            <a:off x="848544" y="548680"/>
            <a:ext cx="6480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i="1" dirty="0" smtClean="0"/>
              <a:t>GRUPO</a:t>
            </a:r>
            <a:endParaRPr lang="es-ES" sz="1000" b="1" i="1" dirty="0"/>
          </a:p>
        </p:txBody>
      </p:sp>
      <p:sp>
        <p:nvSpPr>
          <p:cNvPr id="22" name="21 Rectángulo redondeado"/>
          <p:cNvSpPr/>
          <p:nvPr/>
        </p:nvSpPr>
        <p:spPr>
          <a:xfrm>
            <a:off x="416496" y="620688"/>
            <a:ext cx="418111" cy="44043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22 Rectángulo redondeado"/>
          <p:cNvSpPr/>
          <p:nvPr/>
        </p:nvSpPr>
        <p:spPr>
          <a:xfrm>
            <a:off x="1496616" y="620688"/>
            <a:ext cx="3066147" cy="44043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488504" y="692694"/>
            <a:ext cx="278741" cy="311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23 Elipse"/>
          <p:cNvSpPr/>
          <p:nvPr/>
        </p:nvSpPr>
        <p:spPr>
          <a:xfrm>
            <a:off x="920552" y="764704"/>
            <a:ext cx="139370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24 Elipse"/>
          <p:cNvSpPr/>
          <p:nvPr/>
        </p:nvSpPr>
        <p:spPr>
          <a:xfrm>
            <a:off x="1136576" y="764704"/>
            <a:ext cx="139370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CuadroTexto"/>
          <p:cNvSpPr txBox="1"/>
          <p:nvPr/>
        </p:nvSpPr>
        <p:spPr>
          <a:xfrm>
            <a:off x="5745088" y="260648"/>
            <a:ext cx="1064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i="1" dirty="0" smtClean="0"/>
              <a:t>NOMBRE</a:t>
            </a:r>
            <a:endParaRPr lang="es-ES" b="1" i="1" dirty="0"/>
          </a:p>
        </p:txBody>
      </p:sp>
      <p:sp>
        <p:nvSpPr>
          <p:cNvPr id="27" name="26 CuadroTexto"/>
          <p:cNvSpPr txBox="1"/>
          <p:nvPr/>
        </p:nvSpPr>
        <p:spPr>
          <a:xfrm>
            <a:off x="7833320" y="260648"/>
            <a:ext cx="1080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i="1" dirty="0" smtClean="0"/>
              <a:t>FUNCIÓN</a:t>
            </a:r>
            <a:endParaRPr lang="es-ES" b="1" i="1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5313040" y="260648"/>
            <a:ext cx="312812" cy="337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01272" y="260648"/>
            <a:ext cx="312812" cy="337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29 Elipse"/>
          <p:cNvSpPr/>
          <p:nvPr/>
        </p:nvSpPr>
        <p:spPr>
          <a:xfrm>
            <a:off x="6825208" y="404664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Elipse"/>
          <p:cNvSpPr/>
          <p:nvPr/>
        </p:nvSpPr>
        <p:spPr>
          <a:xfrm>
            <a:off x="7041232" y="404664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Elipse"/>
          <p:cNvSpPr/>
          <p:nvPr/>
        </p:nvSpPr>
        <p:spPr>
          <a:xfrm>
            <a:off x="8985448" y="404664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32 Elipse"/>
          <p:cNvSpPr/>
          <p:nvPr/>
        </p:nvSpPr>
        <p:spPr>
          <a:xfrm>
            <a:off x="9201472" y="404664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80992" y="5517232"/>
            <a:ext cx="390182" cy="421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80992" y="6093296"/>
            <a:ext cx="390182" cy="421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457056" y="3140968"/>
            <a:ext cx="318174" cy="34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39 CuadroTexto"/>
          <p:cNvSpPr txBox="1"/>
          <p:nvPr/>
        </p:nvSpPr>
        <p:spPr>
          <a:xfrm>
            <a:off x="6537176" y="3068960"/>
            <a:ext cx="2979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i="1" dirty="0" smtClean="0"/>
              <a:t>COMPROMISOS PERSONALES</a:t>
            </a:r>
            <a:endParaRPr lang="es-ES" b="1" i="1" dirty="0"/>
          </a:p>
        </p:txBody>
      </p:sp>
      <p:sp>
        <p:nvSpPr>
          <p:cNvPr id="41" name="40 Rectángulo redondeado"/>
          <p:cNvSpPr/>
          <p:nvPr/>
        </p:nvSpPr>
        <p:spPr>
          <a:xfrm>
            <a:off x="5313040" y="2996952"/>
            <a:ext cx="4248472" cy="576064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42 Rectángulo redondeado"/>
          <p:cNvSpPr/>
          <p:nvPr/>
        </p:nvSpPr>
        <p:spPr>
          <a:xfrm>
            <a:off x="5385048" y="3068960"/>
            <a:ext cx="432048" cy="44043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Rectángulo redondeado"/>
          <p:cNvSpPr/>
          <p:nvPr/>
        </p:nvSpPr>
        <p:spPr>
          <a:xfrm>
            <a:off x="6465168" y="3068960"/>
            <a:ext cx="3024336" cy="44043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45 Elipse"/>
          <p:cNvSpPr/>
          <p:nvPr/>
        </p:nvSpPr>
        <p:spPr>
          <a:xfrm>
            <a:off x="5889104" y="3212976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7" name="46 Elipse"/>
          <p:cNvSpPr/>
          <p:nvPr/>
        </p:nvSpPr>
        <p:spPr>
          <a:xfrm>
            <a:off x="6105128" y="3212976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7" name="56 CuadroTexto"/>
          <p:cNvSpPr txBox="1"/>
          <p:nvPr/>
        </p:nvSpPr>
        <p:spPr>
          <a:xfrm>
            <a:off x="5169024" y="692696"/>
            <a:ext cx="2840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b="1" i="1" dirty="0" smtClean="0"/>
              <a:t>1.</a:t>
            </a:r>
            <a:endParaRPr lang="es-ES" sz="1000" b="1" i="1" dirty="0"/>
          </a:p>
        </p:txBody>
      </p:sp>
      <p:sp>
        <p:nvSpPr>
          <p:cNvPr id="58" name="57 CuadroTexto"/>
          <p:cNvSpPr txBox="1"/>
          <p:nvPr/>
        </p:nvSpPr>
        <p:spPr>
          <a:xfrm>
            <a:off x="5169024" y="1124744"/>
            <a:ext cx="2840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b="1" i="1" dirty="0" smtClean="0"/>
              <a:t>2.</a:t>
            </a:r>
            <a:endParaRPr lang="es-ES" sz="1000" b="1" i="1" dirty="0"/>
          </a:p>
        </p:txBody>
      </p:sp>
      <p:sp>
        <p:nvSpPr>
          <p:cNvPr id="59" name="58 CuadroTexto"/>
          <p:cNvSpPr txBox="1"/>
          <p:nvPr/>
        </p:nvSpPr>
        <p:spPr>
          <a:xfrm>
            <a:off x="5169024" y="1556792"/>
            <a:ext cx="2840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b="1" i="1" dirty="0" smtClean="0"/>
              <a:t>3.</a:t>
            </a:r>
            <a:endParaRPr lang="es-ES" sz="1000" b="1" i="1" dirty="0"/>
          </a:p>
        </p:txBody>
      </p:sp>
      <p:sp>
        <p:nvSpPr>
          <p:cNvPr id="60" name="59 CuadroTexto"/>
          <p:cNvSpPr txBox="1"/>
          <p:nvPr/>
        </p:nvSpPr>
        <p:spPr>
          <a:xfrm>
            <a:off x="5169024" y="1988840"/>
            <a:ext cx="2840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b="1" i="1" dirty="0" smtClean="0"/>
              <a:t>4.</a:t>
            </a:r>
            <a:endParaRPr lang="es-ES" sz="1000" b="1" i="1" dirty="0"/>
          </a:p>
        </p:txBody>
      </p:sp>
      <p:sp>
        <p:nvSpPr>
          <p:cNvPr id="61" name="60 Rectángulo redondeado"/>
          <p:cNvSpPr/>
          <p:nvPr/>
        </p:nvSpPr>
        <p:spPr>
          <a:xfrm>
            <a:off x="5169024" y="2348880"/>
            <a:ext cx="2160240" cy="43204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2" name="61 Rectángulo redondeado"/>
          <p:cNvSpPr/>
          <p:nvPr/>
        </p:nvSpPr>
        <p:spPr>
          <a:xfrm>
            <a:off x="7329264" y="2348880"/>
            <a:ext cx="2160240" cy="43204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3" name="62 CuadroTexto"/>
          <p:cNvSpPr txBox="1"/>
          <p:nvPr/>
        </p:nvSpPr>
        <p:spPr>
          <a:xfrm>
            <a:off x="5169024" y="2420888"/>
            <a:ext cx="2840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b="1" i="1" dirty="0" smtClean="0"/>
              <a:t>5.</a:t>
            </a:r>
            <a:endParaRPr lang="es-ES" sz="1000" b="1" i="1" dirty="0"/>
          </a:p>
        </p:txBody>
      </p:sp>
      <p:sp>
        <p:nvSpPr>
          <p:cNvPr id="64" name="63 Rectángulo redondeado"/>
          <p:cNvSpPr/>
          <p:nvPr/>
        </p:nvSpPr>
        <p:spPr>
          <a:xfrm>
            <a:off x="344488" y="1628799"/>
            <a:ext cx="4320480" cy="5040561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2" name="71 Rectángulo redondeado"/>
          <p:cNvSpPr/>
          <p:nvPr/>
        </p:nvSpPr>
        <p:spPr>
          <a:xfrm>
            <a:off x="272480" y="1196752"/>
            <a:ext cx="4459850" cy="5544616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3" name="72 CuadroTexto"/>
          <p:cNvSpPr txBox="1"/>
          <p:nvPr/>
        </p:nvSpPr>
        <p:spPr>
          <a:xfrm>
            <a:off x="1424608" y="126876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i="1" dirty="0" smtClean="0"/>
              <a:t>OBJETIVOS COMUNES</a:t>
            </a:r>
            <a:endParaRPr lang="es-ES" b="1" i="1" dirty="0"/>
          </a:p>
        </p:txBody>
      </p:sp>
      <p:pic>
        <p:nvPicPr>
          <p:cNvPr id="7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776536" y="1268760"/>
            <a:ext cx="302721" cy="337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36576" y="1268760"/>
            <a:ext cx="302721" cy="337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" name="78 Elipse"/>
          <p:cNvSpPr/>
          <p:nvPr/>
        </p:nvSpPr>
        <p:spPr>
          <a:xfrm>
            <a:off x="3656856" y="1412776"/>
            <a:ext cx="139370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88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44888" y="1268760"/>
            <a:ext cx="313099" cy="349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" name="89 Rectángulo redondeado"/>
          <p:cNvSpPr/>
          <p:nvPr/>
        </p:nvSpPr>
        <p:spPr>
          <a:xfrm>
            <a:off x="5313040" y="4293096"/>
            <a:ext cx="4392488" cy="576064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1" name="90 Rectángulo redondeado"/>
          <p:cNvSpPr/>
          <p:nvPr/>
        </p:nvSpPr>
        <p:spPr>
          <a:xfrm>
            <a:off x="5313040" y="4869160"/>
            <a:ext cx="4392488" cy="576064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2" name="91 Rectángulo redondeado"/>
          <p:cNvSpPr/>
          <p:nvPr/>
        </p:nvSpPr>
        <p:spPr>
          <a:xfrm>
            <a:off x="5313040" y="5445224"/>
            <a:ext cx="4392488" cy="576064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3" name="92 Rectángulo redondeado"/>
          <p:cNvSpPr/>
          <p:nvPr/>
        </p:nvSpPr>
        <p:spPr>
          <a:xfrm>
            <a:off x="5313040" y="6021288"/>
            <a:ext cx="4392488" cy="576064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9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4880992" y="4365104"/>
            <a:ext cx="360040" cy="40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5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80992" y="3861048"/>
            <a:ext cx="360040" cy="389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6" name="95 CuadroTexto"/>
          <p:cNvSpPr txBox="1"/>
          <p:nvPr/>
        </p:nvSpPr>
        <p:spPr>
          <a:xfrm>
            <a:off x="5313040" y="3717032"/>
            <a:ext cx="2840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b="1" i="1" dirty="0" smtClean="0"/>
              <a:t>1.</a:t>
            </a:r>
            <a:endParaRPr lang="es-ES" sz="1000" b="1" i="1" dirty="0"/>
          </a:p>
        </p:txBody>
      </p:sp>
      <p:sp>
        <p:nvSpPr>
          <p:cNvPr id="97" name="96 CuadroTexto"/>
          <p:cNvSpPr txBox="1"/>
          <p:nvPr/>
        </p:nvSpPr>
        <p:spPr>
          <a:xfrm>
            <a:off x="5313040" y="4293096"/>
            <a:ext cx="2840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b="1" i="1" dirty="0" smtClean="0"/>
              <a:t>2.</a:t>
            </a:r>
            <a:endParaRPr lang="es-ES" sz="1000" b="1" i="1" dirty="0"/>
          </a:p>
        </p:txBody>
      </p:sp>
      <p:sp>
        <p:nvSpPr>
          <p:cNvPr id="98" name="97 CuadroTexto"/>
          <p:cNvSpPr txBox="1"/>
          <p:nvPr/>
        </p:nvSpPr>
        <p:spPr>
          <a:xfrm>
            <a:off x="5313040" y="4869160"/>
            <a:ext cx="2840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b="1" i="1" dirty="0" smtClean="0"/>
              <a:t>3.</a:t>
            </a:r>
            <a:endParaRPr lang="es-ES" sz="1000" b="1" i="1" dirty="0"/>
          </a:p>
        </p:txBody>
      </p:sp>
      <p:sp>
        <p:nvSpPr>
          <p:cNvPr id="99" name="98 CuadroTexto"/>
          <p:cNvSpPr txBox="1"/>
          <p:nvPr/>
        </p:nvSpPr>
        <p:spPr>
          <a:xfrm>
            <a:off x="5313040" y="5445224"/>
            <a:ext cx="2840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b="1" i="1" dirty="0" smtClean="0"/>
              <a:t>4.</a:t>
            </a:r>
            <a:endParaRPr lang="es-ES" sz="1000" b="1" i="1" dirty="0"/>
          </a:p>
        </p:txBody>
      </p:sp>
      <p:sp>
        <p:nvSpPr>
          <p:cNvPr id="100" name="99 CuadroTexto"/>
          <p:cNvSpPr txBox="1"/>
          <p:nvPr/>
        </p:nvSpPr>
        <p:spPr>
          <a:xfrm>
            <a:off x="5313040" y="6021288"/>
            <a:ext cx="2840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b="1" i="1" dirty="0" smtClean="0"/>
              <a:t>5.</a:t>
            </a:r>
            <a:endParaRPr lang="es-ES" sz="1000" b="1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Picture 11" descr="http://images.clipartpanda.com/construction-tools-coloring-pages-tool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72880" y="5013176"/>
            <a:ext cx="1944216" cy="1656184"/>
          </a:xfrm>
          <a:prstGeom prst="rect">
            <a:avLst/>
          </a:prstGeom>
          <a:noFill/>
        </p:spPr>
      </p:pic>
      <p:pic>
        <p:nvPicPr>
          <p:cNvPr id="4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2927747" y="1395272"/>
            <a:ext cx="324536" cy="350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41232" y="1340768"/>
            <a:ext cx="293394" cy="317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65168" y="1700808"/>
            <a:ext cx="57606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13240" y="1700808"/>
            <a:ext cx="57606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761312" y="1700808"/>
            <a:ext cx="57606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409384" y="1700808"/>
            <a:ext cx="57606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9023970" y="1700808"/>
            <a:ext cx="57606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29 Rectángulo redondeado"/>
          <p:cNvSpPr/>
          <p:nvPr/>
        </p:nvSpPr>
        <p:spPr>
          <a:xfrm>
            <a:off x="2936776" y="1772816"/>
            <a:ext cx="3456384" cy="504056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Rectángulo redondeado"/>
          <p:cNvSpPr/>
          <p:nvPr/>
        </p:nvSpPr>
        <p:spPr>
          <a:xfrm>
            <a:off x="2864768" y="1340768"/>
            <a:ext cx="6840760" cy="3672408"/>
          </a:xfrm>
          <a:prstGeom prst="roundRect">
            <a:avLst>
              <a:gd name="adj" fmla="val 5537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38 CuadroTexto"/>
          <p:cNvSpPr txBox="1"/>
          <p:nvPr/>
        </p:nvSpPr>
        <p:spPr>
          <a:xfrm>
            <a:off x="3224808" y="1412776"/>
            <a:ext cx="11698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i="1" dirty="0" smtClean="0"/>
              <a:t>NOMBRES</a:t>
            </a:r>
            <a:endParaRPr lang="es-ES" b="1" i="1" dirty="0"/>
          </a:p>
        </p:txBody>
      </p:sp>
      <p:sp>
        <p:nvSpPr>
          <p:cNvPr id="40" name="39 CuadroTexto"/>
          <p:cNvSpPr txBox="1"/>
          <p:nvPr/>
        </p:nvSpPr>
        <p:spPr>
          <a:xfrm>
            <a:off x="7329264" y="1340768"/>
            <a:ext cx="1080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i="1" dirty="0" smtClean="0"/>
              <a:t>FUNCIÓN</a:t>
            </a:r>
            <a:endParaRPr lang="es-ES" b="1" i="1" dirty="0"/>
          </a:p>
        </p:txBody>
      </p:sp>
      <p:sp>
        <p:nvSpPr>
          <p:cNvPr id="43" name="42 Elipse"/>
          <p:cNvSpPr/>
          <p:nvPr/>
        </p:nvSpPr>
        <p:spPr>
          <a:xfrm>
            <a:off x="4664968" y="1484784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Elipse"/>
          <p:cNvSpPr/>
          <p:nvPr/>
        </p:nvSpPr>
        <p:spPr>
          <a:xfrm>
            <a:off x="4448944" y="1484784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5" name="44 Elipse"/>
          <p:cNvSpPr/>
          <p:nvPr/>
        </p:nvSpPr>
        <p:spPr>
          <a:xfrm>
            <a:off x="8409384" y="1484784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45 Elipse"/>
          <p:cNvSpPr/>
          <p:nvPr/>
        </p:nvSpPr>
        <p:spPr>
          <a:xfrm>
            <a:off x="8625408" y="1484784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7" name="46 CuadroTexto"/>
          <p:cNvSpPr txBox="1"/>
          <p:nvPr/>
        </p:nvSpPr>
        <p:spPr>
          <a:xfrm>
            <a:off x="2864768" y="1916832"/>
            <a:ext cx="2840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b="1" i="1" dirty="0" smtClean="0"/>
              <a:t>1.</a:t>
            </a:r>
            <a:endParaRPr lang="es-ES" sz="1000" b="1" i="1" dirty="0"/>
          </a:p>
        </p:txBody>
      </p:sp>
      <p:sp>
        <p:nvSpPr>
          <p:cNvPr id="48" name="47 CuadroTexto"/>
          <p:cNvSpPr txBox="1"/>
          <p:nvPr/>
        </p:nvSpPr>
        <p:spPr>
          <a:xfrm>
            <a:off x="2864768" y="2564904"/>
            <a:ext cx="2840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b="1" i="1" dirty="0" smtClean="0"/>
              <a:t>2.</a:t>
            </a:r>
            <a:endParaRPr lang="es-ES" sz="1000" b="1" i="1" dirty="0"/>
          </a:p>
        </p:txBody>
      </p:sp>
      <p:sp>
        <p:nvSpPr>
          <p:cNvPr id="49" name="48 CuadroTexto"/>
          <p:cNvSpPr txBox="1"/>
          <p:nvPr/>
        </p:nvSpPr>
        <p:spPr>
          <a:xfrm>
            <a:off x="2864768" y="3212976"/>
            <a:ext cx="2840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b="1" i="1" dirty="0" smtClean="0"/>
              <a:t>3.</a:t>
            </a:r>
            <a:endParaRPr lang="es-ES" sz="1000" b="1" i="1" dirty="0"/>
          </a:p>
        </p:txBody>
      </p:sp>
      <p:sp>
        <p:nvSpPr>
          <p:cNvPr id="50" name="49 CuadroTexto"/>
          <p:cNvSpPr txBox="1"/>
          <p:nvPr/>
        </p:nvSpPr>
        <p:spPr>
          <a:xfrm>
            <a:off x="2864768" y="3861048"/>
            <a:ext cx="2840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b="1" i="1" dirty="0" smtClean="0"/>
              <a:t>4.</a:t>
            </a:r>
            <a:endParaRPr lang="es-ES" sz="1000" b="1" i="1" dirty="0"/>
          </a:p>
        </p:txBody>
      </p:sp>
      <p:sp>
        <p:nvSpPr>
          <p:cNvPr id="53" name="52 CuadroTexto"/>
          <p:cNvSpPr txBox="1"/>
          <p:nvPr/>
        </p:nvSpPr>
        <p:spPr>
          <a:xfrm>
            <a:off x="2864768" y="4509120"/>
            <a:ext cx="2840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b="1" i="1" dirty="0" smtClean="0"/>
              <a:t>5.</a:t>
            </a:r>
            <a:endParaRPr lang="es-ES" sz="1000" b="1" i="1" dirty="0"/>
          </a:p>
        </p:txBody>
      </p:sp>
      <p:sp>
        <p:nvSpPr>
          <p:cNvPr id="54" name="53 Rectángulo redondeado"/>
          <p:cNvSpPr/>
          <p:nvPr/>
        </p:nvSpPr>
        <p:spPr>
          <a:xfrm>
            <a:off x="2936776" y="2420888"/>
            <a:ext cx="3456384" cy="504056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5" name="54 Rectángulo redondeado"/>
          <p:cNvSpPr/>
          <p:nvPr/>
        </p:nvSpPr>
        <p:spPr>
          <a:xfrm>
            <a:off x="2936776" y="3068960"/>
            <a:ext cx="3456384" cy="504056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55 Rectángulo redondeado"/>
          <p:cNvSpPr/>
          <p:nvPr/>
        </p:nvSpPr>
        <p:spPr>
          <a:xfrm>
            <a:off x="2936776" y="3717032"/>
            <a:ext cx="3456384" cy="504056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7" name="56 Rectángulo redondeado"/>
          <p:cNvSpPr/>
          <p:nvPr/>
        </p:nvSpPr>
        <p:spPr>
          <a:xfrm>
            <a:off x="2936776" y="4365104"/>
            <a:ext cx="3456384" cy="504056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65168" y="2348880"/>
            <a:ext cx="57606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13240" y="2348880"/>
            <a:ext cx="57606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761312" y="2348880"/>
            <a:ext cx="57606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409384" y="2348880"/>
            <a:ext cx="57606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" name="Picture 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9023970" y="2348880"/>
            <a:ext cx="57606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65168" y="2996952"/>
            <a:ext cx="57606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13240" y="2996952"/>
            <a:ext cx="57606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761312" y="2996952"/>
            <a:ext cx="57606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409384" y="2996952"/>
            <a:ext cx="57606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" name="Picture 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9023970" y="2996952"/>
            <a:ext cx="57606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65168" y="3645024"/>
            <a:ext cx="57606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13240" y="3645024"/>
            <a:ext cx="57606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761312" y="3645024"/>
            <a:ext cx="57606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409384" y="3645024"/>
            <a:ext cx="57606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" name="Picture 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9023970" y="3645024"/>
            <a:ext cx="57606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65168" y="4293096"/>
            <a:ext cx="57606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13240" y="4293096"/>
            <a:ext cx="57606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761312" y="4293096"/>
            <a:ext cx="57606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409384" y="4293096"/>
            <a:ext cx="57606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" name="Picture 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9023970" y="4293096"/>
            <a:ext cx="57606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" name="77 Rectángulo redondeado"/>
          <p:cNvSpPr/>
          <p:nvPr/>
        </p:nvSpPr>
        <p:spPr>
          <a:xfrm>
            <a:off x="272481" y="1988840"/>
            <a:ext cx="2376264" cy="295232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9" name="78 Rectángulo redondeado"/>
          <p:cNvSpPr/>
          <p:nvPr/>
        </p:nvSpPr>
        <p:spPr>
          <a:xfrm>
            <a:off x="200472" y="1340768"/>
            <a:ext cx="2520280" cy="367240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0" name="79 CuadroTexto"/>
          <p:cNvSpPr txBox="1"/>
          <p:nvPr/>
        </p:nvSpPr>
        <p:spPr>
          <a:xfrm>
            <a:off x="776536" y="1412776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i="1" dirty="0" smtClean="0"/>
              <a:t>QUÉ VAMOS A HACER</a:t>
            </a:r>
            <a:endParaRPr lang="es-ES" b="1" i="1" dirty="0"/>
          </a:p>
        </p:txBody>
      </p:sp>
      <p:pic>
        <p:nvPicPr>
          <p:cNvPr id="8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2360712" y="1484784"/>
            <a:ext cx="196572" cy="219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0512" y="1628800"/>
            <a:ext cx="196572" cy="219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3" name="82 Elipse"/>
          <p:cNvSpPr/>
          <p:nvPr/>
        </p:nvSpPr>
        <p:spPr>
          <a:xfrm>
            <a:off x="2432720" y="1844824"/>
            <a:ext cx="78759" cy="935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84" name="Picture 7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44488" y="1628800"/>
            <a:ext cx="203311" cy="22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5" name="84 Rectángulo redondeado"/>
          <p:cNvSpPr/>
          <p:nvPr/>
        </p:nvSpPr>
        <p:spPr>
          <a:xfrm>
            <a:off x="344488" y="548680"/>
            <a:ext cx="6048672" cy="72008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6" name="85 CuadroTexto"/>
          <p:cNvSpPr txBox="1"/>
          <p:nvPr/>
        </p:nvSpPr>
        <p:spPr>
          <a:xfrm>
            <a:off x="416496" y="188640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i="1" dirty="0" smtClean="0"/>
              <a:t>TRABAJO :</a:t>
            </a:r>
            <a:endParaRPr lang="es-ES" b="1" i="1" dirty="0"/>
          </a:p>
        </p:txBody>
      </p:sp>
      <p:sp>
        <p:nvSpPr>
          <p:cNvPr id="88" name="87 Rectángulo redondeado"/>
          <p:cNvSpPr/>
          <p:nvPr/>
        </p:nvSpPr>
        <p:spPr>
          <a:xfrm>
            <a:off x="416496" y="620688"/>
            <a:ext cx="594951" cy="55054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9" name="88 Rectángulo redondeado"/>
          <p:cNvSpPr/>
          <p:nvPr/>
        </p:nvSpPr>
        <p:spPr>
          <a:xfrm>
            <a:off x="1928664" y="620688"/>
            <a:ext cx="4362977" cy="55054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90" name="Picture 4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flipV="1">
            <a:off x="488504" y="692692"/>
            <a:ext cx="487796" cy="389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1" name="90 Elipse"/>
          <p:cNvSpPr/>
          <p:nvPr/>
        </p:nvSpPr>
        <p:spPr>
          <a:xfrm>
            <a:off x="1280592" y="836712"/>
            <a:ext cx="198317" cy="18002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2" name="91 Elipse"/>
          <p:cNvSpPr/>
          <p:nvPr/>
        </p:nvSpPr>
        <p:spPr>
          <a:xfrm>
            <a:off x="1568624" y="836712"/>
            <a:ext cx="198317" cy="18002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3" name="92 CuadroTexto"/>
          <p:cNvSpPr txBox="1"/>
          <p:nvPr/>
        </p:nvSpPr>
        <p:spPr>
          <a:xfrm>
            <a:off x="6537176" y="188640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i="1" dirty="0" smtClean="0"/>
              <a:t>GRUPO:</a:t>
            </a:r>
            <a:endParaRPr lang="es-ES" b="1" i="1" dirty="0"/>
          </a:p>
        </p:txBody>
      </p:sp>
      <p:sp>
        <p:nvSpPr>
          <p:cNvPr id="94" name="93 Rectángulo redondeado"/>
          <p:cNvSpPr/>
          <p:nvPr/>
        </p:nvSpPr>
        <p:spPr>
          <a:xfrm>
            <a:off x="6465168" y="548680"/>
            <a:ext cx="3240360" cy="72008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5" name="94 Rectángulo redondeado"/>
          <p:cNvSpPr/>
          <p:nvPr/>
        </p:nvSpPr>
        <p:spPr>
          <a:xfrm>
            <a:off x="6537176" y="620688"/>
            <a:ext cx="3096344" cy="55054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7" name="86 CuadroTexto"/>
          <p:cNvSpPr txBox="1"/>
          <p:nvPr/>
        </p:nvSpPr>
        <p:spPr>
          <a:xfrm>
            <a:off x="560512" y="5229200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i="1" dirty="0" smtClean="0"/>
              <a:t>¿OS HABÉIS DIVERTIDO?</a:t>
            </a:r>
            <a:endParaRPr lang="es-ES" b="1" i="1" dirty="0"/>
          </a:p>
        </p:txBody>
      </p:sp>
      <p:sp>
        <p:nvSpPr>
          <p:cNvPr id="96" name="95 Rectángulo redondeado"/>
          <p:cNvSpPr/>
          <p:nvPr/>
        </p:nvSpPr>
        <p:spPr>
          <a:xfrm>
            <a:off x="848544" y="5589240"/>
            <a:ext cx="1872208" cy="720080"/>
          </a:xfrm>
          <a:prstGeom prst="round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97" name="Picture 7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 flipH="1">
            <a:off x="920552" y="5661248"/>
            <a:ext cx="596531" cy="591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" name="Picture 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 flipH="1">
            <a:off x="2072680" y="5661248"/>
            <a:ext cx="596531" cy="591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9" name="Picture 9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flipH="1">
            <a:off x="1496616" y="5661248"/>
            <a:ext cx="596531" cy="591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0" name="99 CuadroTexto"/>
          <p:cNvSpPr txBox="1"/>
          <p:nvPr/>
        </p:nvSpPr>
        <p:spPr>
          <a:xfrm>
            <a:off x="6681192" y="5229200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i="1" dirty="0" smtClean="0"/>
              <a:t>EL RESULTADO DEL TRABAJO</a:t>
            </a:r>
            <a:endParaRPr lang="es-ES" b="1" i="1" dirty="0"/>
          </a:p>
        </p:txBody>
      </p:sp>
      <p:sp>
        <p:nvSpPr>
          <p:cNvPr id="101" name="100 Rectángulo redondeado"/>
          <p:cNvSpPr/>
          <p:nvPr/>
        </p:nvSpPr>
        <p:spPr>
          <a:xfrm>
            <a:off x="7257256" y="5589240"/>
            <a:ext cx="1872208" cy="720080"/>
          </a:xfrm>
          <a:prstGeom prst="round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2" name="Picture 17" descr="https://image.freepik.com/free-icon/thumb-down_318-32707.jp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 rot="10800000">
            <a:off x="7545288" y="5661248"/>
            <a:ext cx="525340" cy="525340"/>
          </a:xfrm>
          <a:prstGeom prst="rect">
            <a:avLst/>
          </a:prstGeom>
          <a:noFill/>
        </p:spPr>
      </p:pic>
      <p:pic>
        <p:nvPicPr>
          <p:cNvPr id="103" name="Picture 17" descr="https://image.freepik.com/free-icon/thumb-down_318-32707.jp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 flipH="1">
            <a:off x="8409384" y="5661248"/>
            <a:ext cx="504056" cy="5253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61</Words>
  <Application>Microsoft Office PowerPoint</Application>
  <PresentationFormat>A4 (210 x 297 mm)</PresentationFormat>
  <Paragraphs>28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José Miguel</dc:creator>
  <cp:lastModifiedBy>José Miguel</cp:lastModifiedBy>
  <cp:revision>20</cp:revision>
  <dcterms:created xsi:type="dcterms:W3CDTF">2018-03-04T11:33:51Z</dcterms:created>
  <dcterms:modified xsi:type="dcterms:W3CDTF">2018-09-02T11:53:28Z</dcterms:modified>
</cp:coreProperties>
</file>