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9674-E398-4AA0-9B74-B5E8510DCD77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14FA-66A2-48E0-90AF-880C599A2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0512" y="476672"/>
            <a:ext cx="2880320" cy="2880320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584848" y="476672"/>
            <a:ext cx="2880320" cy="2880320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609184" y="476672"/>
            <a:ext cx="2880320" cy="2880320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60512" y="3573016"/>
            <a:ext cx="2880320" cy="2880320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584848" y="3573016"/>
            <a:ext cx="2880320" cy="2880320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424608" y="620688"/>
            <a:ext cx="1356462" cy="369332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PORTAVOZ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56856" y="620688"/>
            <a:ext cx="2682145" cy="369332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CONTROL DE VOLUMEN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257256" y="620688"/>
            <a:ext cx="1792478" cy="369332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ORGANIZADOR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352600" y="3717032"/>
            <a:ext cx="1495922" cy="369332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SECRETARIO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520952" y="3717032"/>
            <a:ext cx="1008609" cy="369332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ENLACE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584" y="1340768"/>
            <a:ext cx="17907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Flecha derecha"/>
          <p:cNvSpPr/>
          <p:nvPr/>
        </p:nvSpPr>
        <p:spPr>
          <a:xfrm rot="2737924">
            <a:off x="723818" y="1329108"/>
            <a:ext cx="864096" cy="2160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 rot="18704195">
            <a:off x="784713" y="2419149"/>
            <a:ext cx="864096" cy="2160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derecha"/>
          <p:cNvSpPr/>
          <p:nvPr/>
        </p:nvSpPr>
        <p:spPr>
          <a:xfrm>
            <a:off x="704528" y="1844824"/>
            <a:ext cx="720080" cy="2160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derecha"/>
          <p:cNvSpPr/>
          <p:nvPr/>
        </p:nvSpPr>
        <p:spPr>
          <a:xfrm>
            <a:off x="2864768" y="1700808"/>
            <a:ext cx="504056" cy="57606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6856" y="1412776"/>
            <a:ext cx="1140718" cy="114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Rectángulo"/>
          <p:cNvSpPr/>
          <p:nvPr/>
        </p:nvSpPr>
        <p:spPr>
          <a:xfrm>
            <a:off x="6105128" y="1196752"/>
            <a:ext cx="21602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5529064" y="1844824"/>
            <a:ext cx="21602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5241032" y="2060848"/>
            <a:ext cx="21602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5817096" y="1484784"/>
            <a:ext cx="2160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4953000" y="2276872"/>
            <a:ext cx="216024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1272" y="1988840"/>
            <a:ext cx="1304931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Flecha circular"/>
          <p:cNvSpPr/>
          <p:nvPr/>
        </p:nvSpPr>
        <p:spPr>
          <a:xfrm>
            <a:off x="8121352" y="1772816"/>
            <a:ext cx="1080120" cy="936104"/>
          </a:xfrm>
          <a:prstGeom prst="circularArrow">
            <a:avLst>
              <a:gd name="adj1" fmla="val 8417"/>
              <a:gd name="adj2" fmla="val 1024206"/>
              <a:gd name="adj3" fmla="val 21350352"/>
              <a:gd name="adj4" fmla="val 10800000"/>
              <a:gd name="adj5" fmla="val 12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Flecha circular"/>
          <p:cNvSpPr/>
          <p:nvPr/>
        </p:nvSpPr>
        <p:spPr>
          <a:xfrm flipH="1">
            <a:off x="6825208" y="1772816"/>
            <a:ext cx="1016496" cy="936104"/>
          </a:xfrm>
          <a:prstGeom prst="circularArrow">
            <a:avLst>
              <a:gd name="adj1" fmla="val 8417"/>
              <a:gd name="adj2" fmla="val 1024206"/>
              <a:gd name="adj3" fmla="val 21350352"/>
              <a:gd name="adj4" fmla="val 10800000"/>
              <a:gd name="adj5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" name="30 Flecha circular"/>
          <p:cNvSpPr/>
          <p:nvPr/>
        </p:nvSpPr>
        <p:spPr>
          <a:xfrm rot="18982658">
            <a:off x="7812613" y="1278249"/>
            <a:ext cx="1445878" cy="936104"/>
          </a:xfrm>
          <a:prstGeom prst="circularArrow">
            <a:avLst>
              <a:gd name="adj1" fmla="val 8417"/>
              <a:gd name="adj2" fmla="val 1024206"/>
              <a:gd name="adj3" fmla="val 21350352"/>
              <a:gd name="adj4" fmla="val 10800000"/>
              <a:gd name="adj5" fmla="val 12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2" name="31 Flecha circular"/>
          <p:cNvSpPr/>
          <p:nvPr/>
        </p:nvSpPr>
        <p:spPr>
          <a:xfrm rot="2574609" flipH="1">
            <a:off x="6663740" y="1288577"/>
            <a:ext cx="1488051" cy="947118"/>
          </a:xfrm>
          <a:prstGeom prst="circularArrow">
            <a:avLst>
              <a:gd name="adj1" fmla="val 8417"/>
              <a:gd name="adj2" fmla="val 1024206"/>
              <a:gd name="adj3" fmla="val 21350352"/>
              <a:gd name="adj4" fmla="val 10800000"/>
              <a:gd name="adj5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6753200" y="1556792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lipse"/>
          <p:cNvSpPr/>
          <p:nvPr/>
        </p:nvSpPr>
        <p:spPr>
          <a:xfrm>
            <a:off x="8985448" y="155679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Triángulo isósceles"/>
          <p:cNvSpPr/>
          <p:nvPr/>
        </p:nvSpPr>
        <p:spPr>
          <a:xfrm>
            <a:off x="6753200" y="2492896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Pentágono regular"/>
          <p:cNvSpPr/>
          <p:nvPr/>
        </p:nvSpPr>
        <p:spPr>
          <a:xfrm>
            <a:off x="8985448" y="2492896"/>
            <a:ext cx="360040" cy="360040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Flecha derecha"/>
          <p:cNvSpPr/>
          <p:nvPr/>
        </p:nvSpPr>
        <p:spPr>
          <a:xfrm rot="8051157">
            <a:off x="2387585" y="4449321"/>
            <a:ext cx="935272" cy="26932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Flecha derecha"/>
          <p:cNvSpPr/>
          <p:nvPr/>
        </p:nvSpPr>
        <p:spPr>
          <a:xfrm rot="2417428">
            <a:off x="781702" y="4434310"/>
            <a:ext cx="982418" cy="26150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Flecha derecha"/>
          <p:cNvSpPr/>
          <p:nvPr/>
        </p:nvSpPr>
        <p:spPr>
          <a:xfrm rot="5400000">
            <a:off x="1732403" y="4417349"/>
            <a:ext cx="651524" cy="25900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6" name="Picture 12" descr="https://i.pinimg.com/originals/8b/c4/d5/8bc4d5fe92b96be114b7eb268817254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6616" y="4869160"/>
            <a:ext cx="1459037" cy="1459037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160912" y="4653136"/>
            <a:ext cx="1667594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50 Flecha derecha"/>
          <p:cNvSpPr/>
          <p:nvPr/>
        </p:nvSpPr>
        <p:spPr>
          <a:xfrm>
            <a:off x="4016896" y="4221088"/>
            <a:ext cx="2232248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Flecha derecha"/>
          <p:cNvSpPr/>
          <p:nvPr/>
        </p:nvSpPr>
        <p:spPr>
          <a:xfrm rot="10800000">
            <a:off x="3728864" y="4509120"/>
            <a:ext cx="2232248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6825208" y="4149080"/>
            <a:ext cx="2715808" cy="923330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Tarjetas de roles</a:t>
            </a:r>
          </a:p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Modificables.</a:t>
            </a:r>
          </a:p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Elementos individuales.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332656"/>
            <a:ext cx="2990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8824" y="332656"/>
            <a:ext cx="2990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168" y="332656"/>
            <a:ext cx="2990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88" y="3501008"/>
            <a:ext cx="2990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68824" y="3501008"/>
            <a:ext cx="2990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6825208" y="4149080"/>
            <a:ext cx="1963999" cy="923330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Tarjetas de roles</a:t>
            </a:r>
          </a:p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No modificables.</a:t>
            </a:r>
          </a:p>
          <a:p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Elementos </a:t>
            </a:r>
            <a:r>
              <a:rPr lang="es-ES" dirty="0" err="1" smtClean="0">
                <a:latin typeface="Adobe Gothic Std B" pitchFamily="34" charset="-128"/>
                <a:ea typeface="Adobe Gothic Std B" pitchFamily="34" charset="-128"/>
              </a:rPr>
              <a:t>jpg</a:t>
            </a:r>
            <a:r>
              <a:rPr lang="es-ES" dirty="0" smtClean="0">
                <a:latin typeface="Adobe Gothic Std B" pitchFamily="34" charset="-128"/>
                <a:ea typeface="Adobe Gothic Std B" pitchFamily="34" charset="-128"/>
              </a:rPr>
              <a:t>.</a:t>
            </a:r>
            <a:endParaRPr lang="es-ES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520" y="332656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520" y="162880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520" y="2924944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520" y="414908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520" y="5373216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928664" y="548680"/>
            <a:ext cx="7488832" cy="70788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Su función es la de hablar y exponer los trabajos realizados en representación del grupo. </a:t>
            </a:r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928664" y="1988840"/>
            <a:ext cx="7488832" cy="40011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Su función es mantener en el grupo un adecuado volumen </a:t>
            </a:r>
            <a:r>
              <a:rPr lang="es-ES" sz="2000" smtClean="0"/>
              <a:t>al trabajar.</a:t>
            </a:r>
            <a:endParaRPr lang="es-ES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928664" y="2996952"/>
            <a:ext cx="7488832" cy="1015663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Su función es repartir las distintas tareas que se necesiten para llevar a cabo el trabajo teniendo en cuenta las mejores habilidades de cada componente del grupo.</a:t>
            </a:r>
            <a:endParaRPr lang="es-ES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28664" y="4221088"/>
            <a:ext cx="7488832" cy="1015663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Su función es anotar y llevar un registro de todo aquello que el grupo va haciendo (pasos seguidos, materiales, reparto de tareas, dificultades…) y que será muy importante para la función del portavoz. </a:t>
            </a:r>
            <a:endParaRPr lang="es-ES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28664" y="5445224"/>
            <a:ext cx="7488832" cy="1015663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Su función es la de representar al grupo ante el maestro/a durante los momentos de trabajo, para resolver dudas o por si el maestro/a necesita comunicarse con el grupo.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151</Words>
  <Application>Microsoft Office PowerPoint</Application>
  <PresentationFormat>A4 (210 x 297 mm)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José Miguel</dc:creator>
  <cp:lastModifiedBy>José Miguel</cp:lastModifiedBy>
  <cp:revision>15</cp:revision>
  <dcterms:created xsi:type="dcterms:W3CDTF">2018-08-19T11:48:04Z</dcterms:created>
  <dcterms:modified xsi:type="dcterms:W3CDTF">2018-09-06T18:18:38Z</dcterms:modified>
</cp:coreProperties>
</file>