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67" r:id="rId4"/>
    <p:sldId id="259" r:id="rId5"/>
    <p:sldId id="268" r:id="rId6"/>
    <p:sldId id="269" r:id="rId7"/>
    <p:sldId id="270" r:id="rId8"/>
    <p:sldId id="260" r:id="rId9"/>
    <p:sldId id="271" r:id="rId10"/>
    <p:sldId id="272" r:id="rId11"/>
    <p:sldId id="261" r:id="rId12"/>
    <p:sldId id="262" r:id="rId13"/>
    <p:sldId id="275" r:id="rId14"/>
    <p:sldId id="276" r:id="rId15"/>
    <p:sldId id="263" r:id="rId16"/>
    <p:sldId id="273" r:id="rId17"/>
    <p:sldId id="274" r:id="rId18"/>
  </p:sldIdLst>
  <p:sldSz cx="12188825" cy="6858000"/>
  <p:notesSz cx="6858000" cy="9144000"/>
  <p:defaultTextStyle>
    <a:defPPr rtl="0">
      <a:defRPr lang="es-E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33CC33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6182" autoAdjust="0"/>
  </p:normalViewPr>
  <p:slideViewPr>
    <p:cSldViewPr showGuides="1">
      <p:cViewPr varScale="1">
        <p:scale>
          <a:sx n="73" d="100"/>
          <a:sy n="73" d="100"/>
        </p:scale>
        <p:origin x="60" y="9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456AC1-9FB2-4AAA-8B00-A03A56802E01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4DB9EA6-FDE1-47B4-B898-EE53BBBBDC5D}">
      <dgm:prSet phldrT="[Texto]"/>
      <dgm:spPr/>
      <dgm:t>
        <a:bodyPr/>
        <a:lstStyle/>
        <a:p>
          <a:pPr algn="ctr"/>
          <a:r>
            <a:rPr lang="es-ES" b="1" dirty="0" smtClean="0"/>
            <a:t>CC</a:t>
          </a:r>
          <a:endParaRPr lang="es-ES" b="1" dirty="0"/>
        </a:p>
      </dgm:t>
    </dgm:pt>
    <dgm:pt modelId="{DF016DBA-1944-4B04-835F-568AD45A954B}" type="parTrans" cxnId="{0F237A90-8AB6-4C6A-B5C4-16B6499B6EFA}">
      <dgm:prSet/>
      <dgm:spPr/>
      <dgm:t>
        <a:bodyPr/>
        <a:lstStyle/>
        <a:p>
          <a:pPr algn="ctr"/>
          <a:endParaRPr lang="es-ES"/>
        </a:p>
      </dgm:t>
    </dgm:pt>
    <dgm:pt modelId="{D9DCA3E0-AB18-41AB-8F90-987A9DEFC73C}" type="sibTrans" cxnId="{0F237A90-8AB6-4C6A-B5C4-16B6499B6EFA}">
      <dgm:prSet/>
      <dgm:spPr/>
      <dgm:t>
        <a:bodyPr/>
        <a:lstStyle/>
        <a:p>
          <a:pPr algn="ctr"/>
          <a:endParaRPr lang="es-ES"/>
        </a:p>
      </dgm:t>
    </dgm:pt>
    <dgm:pt modelId="{A8786210-484B-43B5-92C9-0D598592061E}">
      <dgm:prSet phldrT="[Texto]" custT="1"/>
      <dgm:spPr/>
      <dgm:t>
        <a:bodyPr/>
        <a:lstStyle/>
        <a:p>
          <a:pPr algn="ctr"/>
          <a:r>
            <a:rPr lang="es-ES" sz="900" dirty="0" smtClean="0"/>
            <a:t>Competencia en comunicación lingüística</a:t>
          </a:r>
        </a:p>
        <a:p>
          <a:pPr algn="ctr"/>
          <a:r>
            <a:rPr lang="es-ES" sz="1200" b="1" dirty="0" smtClean="0"/>
            <a:t>CCL</a:t>
          </a:r>
          <a:endParaRPr lang="es-ES" sz="1200" b="1" dirty="0"/>
        </a:p>
      </dgm:t>
    </dgm:pt>
    <dgm:pt modelId="{C0E7C30B-842F-4AC7-9082-397C8FF67992}" type="parTrans" cxnId="{A5CDEC2D-0CFD-420E-9066-FF36AC028865}">
      <dgm:prSet/>
      <dgm:spPr/>
      <dgm:t>
        <a:bodyPr/>
        <a:lstStyle/>
        <a:p>
          <a:pPr algn="ctr"/>
          <a:endParaRPr lang="es-ES"/>
        </a:p>
      </dgm:t>
    </dgm:pt>
    <dgm:pt modelId="{05EE166C-F0B8-49AE-839C-92475DC81CE1}" type="sibTrans" cxnId="{A5CDEC2D-0CFD-420E-9066-FF36AC028865}">
      <dgm:prSet/>
      <dgm:spPr/>
      <dgm:t>
        <a:bodyPr/>
        <a:lstStyle/>
        <a:p>
          <a:pPr algn="ctr"/>
          <a:endParaRPr lang="es-ES"/>
        </a:p>
      </dgm:t>
    </dgm:pt>
    <dgm:pt modelId="{15551838-068B-48C7-862F-2D81E75A3B90}">
      <dgm:prSet phldrT="[Texto]" custT="1"/>
      <dgm:spPr/>
      <dgm:t>
        <a:bodyPr/>
        <a:lstStyle/>
        <a:p>
          <a:pPr algn="ctr"/>
          <a:r>
            <a:rPr lang="es-ES" sz="900" dirty="0" smtClean="0"/>
            <a:t>Competencia matemática y competencia básica en ciencias y tecnología</a:t>
          </a:r>
        </a:p>
        <a:p>
          <a:pPr algn="ctr"/>
          <a:r>
            <a:rPr lang="es-ES" sz="1200" b="1" dirty="0" smtClean="0"/>
            <a:t>CMCT</a:t>
          </a:r>
          <a:endParaRPr lang="es-ES" sz="1200" b="1" dirty="0"/>
        </a:p>
      </dgm:t>
    </dgm:pt>
    <dgm:pt modelId="{E550588F-CB08-4982-9279-4C891FAB6090}" type="parTrans" cxnId="{3E4EAE62-F7BC-4549-BA21-4BCDCC4BA60D}">
      <dgm:prSet/>
      <dgm:spPr/>
      <dgm:t>
        <a:bodyPr/>
        <a:lstStyle/>
        <a:p>
          <a:pPr algn="ctr"/>
          <a:endParaRPr lang="es-ES"/>
        </a:p>
      </dgm:t>
    </dgm:pt>
    <dgm:pt modelId="{5107B139-2E49-4FE5-933A-0E5A578BB814}" type="sibTrans" cxnId="{3E4EAE62-F7BC-4549-BA21-4BCDCC4BA60D}">
      <dgm:prSet/>
      <dgm:spPr/>
      <dgm:t>
        <a:bodyPr/>
        <a:lstStyle/>
        <a:p>
          <a:pPr algn="ctr"/>
          <a:endParaRPr lang="es-ES"/>
        </a:p>
      </dgm:t>
    </dgm:pt>
    <dgm:pt modelId="{2E170158-D119-4253-9093-3D4C26687D68}">
      <dgm:prSet phldrT="[Texto]" custT="1"/>
      <dgm:spPr/>
      <dgm:t>
        <a:bodyPr/>
        <a:lstStyle/>
        <a:p>
          <a:pPr algn="ctr"/>
          <a:r>
            <a:rPr lang="es-ES" sz="1000" dirty="0" smtClean="0"/>
            <a:t>Competencia Digital</a:t>
          </a:r>
        </a:p>
        <a:p>
          <a:pPr algn="ctr"/>
          <a:r>
            <a:rPr lang="es-ES" sz="1200" b="1" dirty="0" smtClean="0"/>
            <a:t>CD</a:t>
          </a:r>
          <a:endParaRPr lang="es-ES" sz="1200" b="1" dirty="0"/>
        </a:p>
      </dgm:t>
    </dgm:pt>
    <dgm:pt modelId="{69AA5184-C307-4126-ADBC-6FB0FCC93EAD}" type="parTrans" cxnId="{E9B8B9D3-C4FE-45E2-8701-3E145E64F9D2}">
      <dgm:prSet/>
      <dgm:spPr/>
      <dgm:t>
        <a:bodyPr/>
        <a:lstStyle/>
        <a:p>
          <a:pPr algn="ctr"/>
          <a:endParaRPr lang="es-ES"/>
        </a:p>
      </dgm:t>
    </dgm:pt>
    <dgm:pt modelId="{DE21ADB0-35BA-4469-907D-FD249F05CA1A}" type="sibTrans" cxnId="{E9B8B9D3-C4FE-45E2-8701-3E145E64F9D2}">
      <dgm:prSet/>
      <dgm:spPr/>
      <dgm:t>
        <a:bodyPr/>
        <a:lstStyle/>
        <a:p>
          <a:pPr algn="ctr"/>
          <a:endParaRPr lang="es-ES"/>
        </a:p>
      </dgm:t>
    </dgm:pt>
    <dgm:pt modelId="{3176EFF5-764F-487F-8F04-35DFA4EC8698}">
      <dgm:prSet phldrT="[Texto]" custT="1"/>
      <dgm:spPr/>
      <dgm:t>
        <a:bodyPr/>
        <a:lstStyle/>
        <a:p>
          <a:pPr algn="ctr"/>
          <a:r>
            <a:rPr lang="es-ES" sz="1000" dirty="0" smtClean="0"/>
            <a:t>Competencia Aprender a aprender</a:t>
          </a:r>
        </a:p>
        <a:p>
          <a:pPr algn="ctr"/>
          <a:r>
            <a:rPr lang="es-ES" sz="1200" b="1" dirty="0" smtClean="0"/>
            <a:t>CAA</a:t>
          </a:r>
          <a:endParaRPr lang="es-ES" sz="1200" b="1" dirty="0"/>
        </a:p>
      </dgm:t>
    </dgm:pt>
    <dgm:pt modelId="{008B5348-2A73-437B-BCA9-8B610566C7FB}" type="parTrans" cxnId="{BC29B418-5A2F-42F2-B20B-48E3DF8EE9CF}">
      <dgm:prSet/>
      <dgm:spPr/>
      <dgm:t>
        <a:bodyPr/>
        <a:lstStyle/>
        <a:p>
          <a:pPr algn="ctr"/>
          <a:endParaRPr lang="es-ES"/>
        </a:p>
      </dgm:t>
    </dgm:pt>
    <dgm:pt modelId="{EEC6C95E-C418-4386-BA48-C0E6D25B29B3}" type="sibTrans" cxnId="{BC29B418-5A2F-42F2-B20B-48E3DF8EE9CF}">
      <dgm:prSet/>
      <dgm:spPr/>
      <dgm:t>
        <a:bodyPr/>
        <a:lstStyle/>
        <a:p>
          <a:pPr algn="ctr"/>
          <a:endParaRPr lang="es-ES"/>
        </a:p>
      </dgm:t>
    </dgm:pt>
    <dgm:pt modelId="{1BA9E59A-848C-48A9-8886-00BF5F781009}">
      <dgm:prSet custT="1"/>
      <dgm:spPr/>
      <dgm:t>
        <a:bodyPr/>
        <a:lstStyle/>
        <a:p>
          <a:pPr algn="ctr"/>
          <a:r>
            <a:rPr lang="es-ES" sz="1000" dirty="0" smtClean="0"/>
            <a:t>Competencias sociales y cívicas</a:t>
          </a:r>
        </a:p>
        <a:p>
          <a:pPr algn="ctr"/>
          <a:r>
            <a:rPr lang="es-ES" sz="1200" b="1" dirty="0" smtClean="0"/>
            <a:t>CSC</a:t>
          </a:r>
          <a:endParaRPr lang="es-ES" sz="1200" b="1" dirty="0"/>
        </a:p>
      </dgm:t>
    </dgm:pt>
    <dgm:pt modelId="{D0E8D45D-EC0E-476E-AD6A-882E9C980DC7}" type="parTrans" cxnId="{066DE98E-F59C-4EC2-A2C8-3483B6A99533}">
      <dgm:prSet/>
      <dgm:spPr/>
      <dgm:t>
        <a:bodyPr/>
        <a:lstStyle/>
        <a:p>
          <a:pPr algn="ctr"/>
          <a:endParaRPr lang="es-ES"/>
        </a:p>
      </dgm:t>
    </dgm:pt>
    <dgm:pt modelId="{26BC418F-22C7-4C6C-AC21-0752071C90F9}" type="sibTrans" cxnId="{066DE98E-F59C-4EC2-A2C8-3483B6A99533}">
      <dgm:prSet/>
      <dgm:spPr/>
      <dgm:t>
        <a:bodyPr/>
        <a:lstStyle/>
        <a:p>
          <a:pPr algn="ctr"/>
          <a:endParaRPr lang="es-ES"/>
        </a:p>
      </dgm:t>
    </dgm:pt>
    <dgm:pt modelId="{9E568F8B-2EBF-4F10-BA27-080A50AE6606}">
      <dgm:prSet custT="1"/>
      <dgm:spPr/>
      <dgm:t>
        <a:bodyPr/>
        <a:lstStyle/>
        <a:p>
          <a:pPr algn="ctr"/>
          <a:r>
            <a:rPr lang="es-ES" sz="1100" dirty="0" smtClean="0"/>
            <a:t>Sentido de iniciativa y espíritu emprendedor</a:t>
          </a:r>
        </a:p>
        <a:p>
          <a:pPr algn="ctr"/>
          <a:r>
            <a:rPr lang="es-ES" sz="1200" b="1" dirty="0" smtClean="0"/>
            <a:t>SIEP</a:t>
          </a:r>
          <a:endParaRPr lang="es-ES" sz="1200" b="1" dirty="0"/>
        </a:p>
      </dgm:t>
    </dgm:pt>
    <dgm:pt modelId="{1A7C3FB2-D8F6-4F81-BC57-2A2E53766CAE}" type="parTrans" cxnId="{72F80DAC-8C41-4EB0-8933-FCDFBF871998}">
      <dgm:prSet/>
      <dgm:spPr/>
      <dgm:t>
        <a:bodyPr/>
        <a:lstStyle/>
        <a:p>
          <a:pPr algn="ctr"/>
          <a:endParaRPr lang="es-ES"/>
        </a:p>
      </dgm:t>
    </dgm:pt>
    <dgm:pt modelId="{E3AD0290-617A-4904-8307-6E71B534A054}" type="sibTrans" cxnId="{72F80DAC-8C41-4EB0-8933-FCDFBF871998}">
      <dgm:prSet/>
      <dgm:spPr/>
      <dgm:t>
        <a:bodyPr/>
        <a:lstStyle/>
        <a:p>
          <a:pPr algn="ctr"/>
          <a:endParaRPr lang="es-ES"/>
        </a:p>
      </dgm:t>
    </dgm:pt>
    <dgm:pt modelId="{93874A4B-B13A-42F3-9DD3-DDF12DFE66A0}">
      <dgm:prSet/>
      <dgm:spPr/>
      <dgm:t>
        <a:bodyPr/>
        <a:lstStyle/>
        <a:p>
          <a:pPr algn="ctr"/>
          <a:r>
            <a:rPr lang="es-ES" dirty="0" smtClean="0"/>
            <a:t>Conciencia y expresiones culturales</a:t>
          </a:r>
        </a:p>
        <a:p>
          <a:pPr algn="ctr"/>
          <a:r>
            <a:rPr lang="es-ES" b="1" dirty="0" smtClean="0"/>
            <a:t>CEC</a:t>
          </a:r>
          <a:endParaRPr lang="es-ES" b="1" dirty="0"/>
        </a:p>
      </dgm:t>
    </dgm:pt>
    <dgm:pt modelId="{1688CE6E-314E-4CB5-8007-6557B5B56141}" type="sibTrans" cxnId="{C0973C0C-6CFC-4434-8F47-103E9C631F8B}">
      <dgm:prSet/>
      <dgm:spPr/>
      <dgm:t>
        <a:bodyPr/>
        <a:lstStyle/>
        <a:p>
          <a:pPr algn="ctr"/>
          <a:endParaRPr lang="es-ES"/>
        </a:p>
      </dgm:t>
    </dgm:pt>
    <dgm:pt modelId="{F126858C-68F3-40AB-A797-CDFBE7ACA83A}" type="parTrans" cxnId="{C0973C0C-6CFC-4434-8F47-103E9C631F8B}">
      <dgm:prSet/>
      <dgm:spPr/>
      <dgm:t>
        <a:bodyPr/>
        <a:lstStyle/>
        <a:p>
          <a:pPr algn="ctr"/>
          <a:endParaRPr lang="es-ES"/>
        </a:p>
      </dgm:t>
    </dgm:pt>
    <dgm:pt modelId="{FA2CA84B-B517-4FED-9329-7664DF1B38AF}" type="pres">
      <dgm:prSet presAssocID="{14456AC1-9FB2-4AAA-8B00-A03A56802E0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926A47A-A675-45E5-B08A-CFEA6EB03B39}" type="pres">
      <dgm:prSet presAssocID="{44DB9EA6-FDE1-47B4-B898-EE53BBBBDC5D}" presName="centerShape" presStyleLbl="node0" presStyleIdx="0" presStyleCnt="1"/>
      <dgm:spPr/>
      <dgm:t>
        <a:bodyPr/>
        <a:lstStyle/>
        <a:p>
          <a:endParaRPr lang="es-ES"/>
        </a:p>
      </dgm:t>
    </dgm:pt>
    <dgm:pt modelId="{30FBEE07-E20B-4AC0-8406-ED8D7B73E93E}" type="pres">
      <dgm:prSet presAssocID="{C0E7C30B-842F-4AC7-9082-397C8FF67992}" presName="parTrans" presStyleLbl="sibTrans2D1" presStyleIdx="0" presStyleCnt="7"/>
      <dgm:spPr/>
    </dgm:pt>
    <dgm:pt modelId="{824F3898-34D6-48AE-880A-D1E3E1B9ABFB}" type="pres">
      <dgm:prSet presAssocID="{C0E7C30B-842F-4AC7-9082-397C8FF67992}" presName="connectorText" presStyleLbl="sibTrans2D1" presStyleIdx="0" presStyleCnt="7"/>
      <dgm:spPr/>
    </dgm:pt>
    <dgm:pt modelId="{853BA91F-E3D9-4E64-A9BE-D656B0A4D71C}" type="pres">
      <dgm:prSet presAssocID="{A8786210-484B-43B5-92C9-0D598592061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E2102F-5258-4D06-8FC8-42D560B8B640}" type="pres">
      <dgm:prSet presAssocID="{E550588F-CB08-4982-9279-4C891FAB6090}" presName="parTrans" presStyleLbl="sibTrans2D1" presStyleIdx="1" presStyleCnt="7"/>
      <dgm:spPr/>
    </dgm:pt>
    <dgm:pt modelId="{9FC8578E-6DE6-4B3F-92B6-087B4F32A076}" type="pres">
      <dgm:prSet presAssocID="{E550588F-CB08-4982-9279-4C891FAB6090}" presName="connectorText" presStyleLbl="sibTrans2D1" presStyleIdx="1" presStyleCnt="7"/>
      <dgm:spPr/>
    </dgm:pt>
    <dgm:pt modelId="{BAE2ACC9-A656-476F-82CB-965A2C0A8C36}" type="pres">
      <dgm:prSet presAssocID="{15551838-068B-48C7-862F-2D81E75A3B90}" presName="node" presStyleLbl="node1" presStyleIdx="1" presStyleCnt="7">
        <dgm:presLayoutVars>
          <dgm:bulletEnabled val="1"/>
        </dgm:presLayoutVars>
      </dgm:prSet>
      <dgm:spPr/>
    </dgm:pt>
    <dgm:pt modelId="{BE75D458-570B-462E-85FF-D10E1910D0F8}" type="pres">
      <dgm:prSet presAssocID="{69AA5184-C307-4126-ADBC-6FB0FCC93EAD}" presName="parTrans" presStyleLbl="sibTrans2D1" presStyleIdx="2" presStyleCnt="7"/>
      <dgm:spPr/>
    </dgm:pt>
    <dgm:pt modelId="{9366AAF1-C8E9-4B33-BB7D-0ECB32BDF662}" type="pres">
      <dgm:prSet presAssocID="{69AA5184-C307-4126-ADBC-6FB0FCC93EAD}" presName="connectorText" presStyleLbl="sibTrans2D1" presStyleIdx="2" presStyleCnt="7"/>
      <dgm:spPr/>
    </dgm:pt>
    <dgm:pt modelId="{14A916AF-7698-4492-94F3-401A45D06234}" type="pres">
      <dgm:prSet presAssocID="{2E170158-D119-4253-9093-3D4C26687D68}" presName="node" presStyleLbl="node1" presStyleIdx="2" presStyleCnt="7">
        <dgm:presLayoutVars>
          <dgm:bulletEnabled val="1"/>
        </dgm:presLayoutVars>
      </dgm:prSet>
      <dgm:spPr/>
    </dgm:pt>
    <dgm:pt modelId="{F41675E3-5EB9-468A-B770-555592686603}" type="pres">
      <dgm:prSet presAssocID="{008B5348-2A73-437B-BCA9-8B610566C7FB}" presName="parTrans" presStyleLbl="sibTrans2D1" presStyleIdx="3" presStyleCnt="7"/>
      <dgm:spPr/>
    </dgm:pt>
    <dgm:pt modelId="{461F45B6-4690-40E9-895E-A0AC148DB2CF}" type="pres">
      <dgm:prSet presAssocID="{008B5348-2A73-437B-BCA9-8B610566C7FB}" presName="connectorText" presStyleLbl="sibTrans2D1" presStyleIdx="3" presStyleCnt="7"/>
      <dgm:spPr/>
    </dgm:pt>
    <dgm:pt modelId="{D8D3D96E-0248-48BC-A46B-6BF5ED851C23}" type="pres">
      <dgm:prSet presAssocID="{3176EFF5-764F-487F-8F04-35DFA4EC8698}" presName="node" presStyleLbl="node1" presStyleIdx="3" presStyleCnt="7">
        <dgm:presLayoutVars>
          <dgm:bulletEnabled val="1"/>
        </dgm:presLayoutVars>
      </dgm:prSet>
      <dgm:spPr/>
    </dgm:pt>
    <dgm:pt modelId="{6BD3061B-958E-452F-973F-B69AFDDBCBB5}" type="pres">
      <dgm:prSet presAssocID="{D0E8D45D-EC0E-476E-AD6A-882E9C980DC7}" presName="parTrans" presStyleLbl="sibTrans2D1" presStyleIdx="4" presStyleCnt="7"/>
      <dgm:spPr/>
    </dgm:pt>
    <dgm:pt modelId="{D983B102-6266-4FB2-AE54-B026B4454A4D}" type="pres">
      <dgm:prSet presAssocID="{D0E8D45D-EC0E-476E-AD6A-882E9C980DC7}" presName="connectorText" presStyleLbl="sibTrans2D1" presStyleIdx="4" presStyleCnt="7"/>
      <dgm:spPr/>
    </dgm:pt>
    <dgm:pt modelId="{3AA10B7E-0366-4602-86EF-0A217F230D66}" type="pres">
      <dgm:prSet presAssocID="{1BA9E59A-848C-48A9-8886-00BF5F78100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732A93-8EAA-448F-9FC6-3BC87D8C56AF}" type="pres">
      <dgm:prSet presAssocID="{1A7C3FB2-D8F6-4F81-BC57-2A2E53766CAE}" presName="parTrans" presStyleLbl="sibTrans2D1" presStyleIdx="5" presStyleCnt="7"/>
      <dgm:spPr/>
    </dgm:pt>
    <dgm:pt modelId="{573F1CBD-601A-43E7-AB59-2D1B8D17A34F}" type="pres">
      <dgm:prSet presAssocID="{1A7C3FB2-D8F6-4F81-BC57-2A2E53766CAE}" presName="connectorText" presStyleLbl="sibTrans2D1" presStyleIdx="5" presStyleCnt="7"/>
      <dgm:spPr/>
    </dgm:pt>
    <dgm:pt modelId="{B994595E-0928-419A-852F-8B4B3B71D3DC}" type="pres">
      <dgm:prSet presAssocID="{9E568F8B-2EBF-4F10-BA27-080A50AE660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5F35D2-C521-49E6-B196-3928564DBA7D}" type="pres">
      <dgm:prSet presAssocID="{F126858C-68F3-40AB-A797-CDFBE7ACA83A}" presName="parTrans" presStyleLbl="sibTrans2D1" presStyleIdx="6" presStyleCnt="7"/>
      <dgm:spPr/>
    </dgm:pt>
    <dgm:pt modelId="{2B7FC146-77D8-42D1-BADA-234D48A5C4DF}" type="pres">
      <dgm:prSet presAssocID="{F126858C-68F3-40AB-A797-CDFBE7ACA83A}" presName="connectorText" presStyleLbl="sibTrans2D1" presStyleIdx="6" presStyleCnt="7"/>
      <dgm:spPr/>
    </dgm:pt>
    <dgm:pt modelId="{8823401C-EB62-4102-BE4C-D130238C0554}" type="pres">
      <dgm:prSet presAssocID="{93874A4B-B13A-42F3-9DD3-DDF12DFE66A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96FB4B3-F78B-4754-AD0B-4FEB1A45B718}" type="presOf" srcId="{008B5348-2A73-437B-BCA9-8B610566C7FB}" destId="{F41675E3-5EB9-468A-B770-555592686603}" srcOrd="0" destOrd="0" presId="urn:microsoft.com/office/officeart/2005/8/layout/radial5"/>
    <dgm:cxn modelId="{EC70605F-454B-498F-817F-97ECD3212D94}" type="presOf" srcId="{2E170158-D119-4253-9093-3D4C26687D68}" destId="{14A916AF-7698-4492-94F3-401A45D06234}" srcOrd="0" destOrd="0" presId="urn:microsoft.com/office/officeart/2005/8/layout/radial5"/>
    <dgm:cxn modelId="{A5CDEC2D-0CFD-420E-9066-FF36AC028865}" srcId="{44DB9EA6-FDE1-47B4-B898-EE53BBBBDC5D}" destId="{A8786210-484B-43B5-92C9-0D598592061E}" srcOrd="0" destOrd="0" parTransId="{C0E7C30B-842F-4AC7-9082-397C8FF67992}" sibTransId="{05EE166C-F0B8-49AE-839C-92475DC81CE1}"/>
    <dgm:cxn modelId="{03BB46A2-533C-4F2A-A6E3-57861C640EC8}" type="presOf" srcId="{3176EFF5-764F-487F-8F04-35DFA4EC8698}" destId="{D8D3D96E-0248-48BC-A46B-6BF5ED851C23}" srcOrd="0" destOrd="0" presId="urn:microsoft.com/office/officeart/2005/8/layout/radial5"/>
    <dgm:cxn modelId="{2525A5AA-05C9-4A39-B489-6213A79BEB7D}" type="presOf" srcId="{15551838-068B-48C7-862F-2D81E75A3B90}" destId="{BAE2ACC9-A656-476F-82CB-965A2C0A8C36}" srcOrd="0" destOrd="0" presId="urn:microsoft.com/office/officeart/2005/8/layout/radial5"/>
    <dgm:cxn modelId="{E9B8B9D3-C4FE-45E2-8701-3E145E64F9D2}" srcId="{44DB9EA6-FDE1-47B4-B898-EE53BBBBDC5D}" destId="{2E170158-D119-4253-9093-3D4C26687D68}" srcOrd="2" destOrd="0" parTransId="{69AA5184-C307-4126-ADBC-6FB0FCC93EAD}" sibTransId="{DE21ADB0-35BA-4469-907D-FD249F05CA1A}"/>
    <dgm:cxn modelId="{D33C3EBF-F879-45E1-963E-C01E000197FD}" type="presOf" srcId="{E550588F-CB08-4982-9279-4C891FAB6090}" destId="{07E2102F-5258-4D06-8FC8-42D560B8B640}" srcOrd="0" destOrd="0" presId="urn:microsoft.com/office/officeart/2005/8/layout/radial5"/>
    <dgm:cxn modelId="{F33C3C38-B302-4C54-AA06-6BC9FF4DD4B8}" type="presOf" srcId="{F126858C-68F3-40AB-A797-CDFBE7ACA83A}" destId="{2B7FC146-77D8-42D1-BADA-234D48A5C4DF}" srcOrd="1" destOrd="0" presId="urn:microsoft.com/office/officeart/2005/8/layout/radial5"/>
    <dgm:cxn modelId="{DADE944F-FEB9-4623-8DD1-3C80D95A48D2}" type="presOf" srcId="{69AA5184-C307-4126-ADBC-6FB0FCC93EAD}" destId="{9366AAF1-C8E9-4B33-BB7D-0ECB32BDF662}" srcOrd="1" destOrd="0" presId="urn:microsoft.com/office/officeart/2005/8/layout/radial5"/>
    <dgm:cxn modelId="{B2BE1935-D7CC-4822-8BA6-09DEEAAEEDA9}" type="presOf" srcId="{14456AC1-9FB2-4AAA-8B00-A03A56802E01}" destId="{FA2CA84B-B517-4FED-9329-7664DF1B38AF}" srcOrd="0" destOrd="0" presId="urn:microsoft.com/office/officeart/2005/8/layout/radial5"/>
    <dgm:cxn modelId="{F8E9EFE5-55AB-4E11-BD76-2D6727124620}" type="presOf" srcId="{1BA9E59A-848C-48A9-8886-00BF5F781009}" destId="{3AA10B7E-0366-4602-86EF-0A217F230D66}" srcOrd="0" destOrd="0" presId="urn:microsoft.com/office/officeart/2005/8/layout/radial5"/>
    <dgm:cxn modelId="{70BD6464-68DD-4952-95A5-939E5029929C}" type="presOf" srcId="{C0E7C30B-842F-4AC7-9082-397C8FF67992}" destId="{30FBEE07-E20B-4AC0-8406-ED8D7B73E93E}" srcOrd="0" destOrd="0" presId="urn:microsoft.com/office/officeart/2005/8/layout/radial5"/>
    <dgm:cxn modelId="{80251A2A-CF5D-43E1-9AA0-1CC9CD1EF861}" type="presOf" srcId="{D0E8D45D-EC0E-476E-AD6A-882E9C980DC7}" destId="{6BD3061B-958E-452F-973F-B69AFDDBCBB5}" srcOrd="0" destOrd="0" presId="urn:microsoft.com/office/officeart/2005/8/layout/radial5"/>
    <dgm:cxn modelId="{25455B9F-1B2A-4B8C-9072-0567E3129B25}" type="presOf" srcId="{C0E7C30B-842F-4AC7-9082-397C8FF67992}" destId="{824F3898-34D6-48AE-880A-D1E3E1B9ABFB}" srcOrd="1" destOrd="0" presId="urn:microsoft.com/office/officeart/2005/8/layout/radial5"/>
    <dgm:cxn modelId="{3F9E98EC-FF59-4A37-B0D3-B861667AC11F}" type="presOf" srcId="{A8786210-484B-43B5-92C9-0D598592061E}" destId="{853BA91F-E3D9-4E64-A9BE-D656B0A4D71C}" srcOrd="0" destOrd="0" presId="urn:microsoft.com/office/officeart/2005/8/layout/radial5"/>
    <dgm:cxn modelId="{12EEF2E9-C127-4A1E-A858-E54E6D4C8AA6}" type="presOf" srcId="{69AA5184-C307-4126-ADBC-6FB0FCC93EAD}" destId="{BE75D458-570B-462E-85FF-D10E1910D0F8}" srcOrd="0" destOrd="0" presId="urn:microsoft.com/office/officeart/2005/8/layout/radial5"/>
    <dgm:cxn modelId="{978730B1-9B83-408E-9D15-855E87124A4A}" type="presOf" srcId="{44DB9EA6-FDE1-47B4-B898-EE53BBBBDC5D}" destId="{1926A47A-A675-45E5-B08A-CFEA6EB03B39}" srcOrd="0" destOrd="0" presId="urn:microsoft.com/office/officeart/2005/8/layout/radial5"/>
    <dgm:cxn modelId="{066DE98E-F59C-4EC2-A2C8-3483B6A99533}" srcId="{44DB9EA6-FDE1-47B4-B898-EE53BBBBDC5D}" destId="{1BA9E59A-848C-48A9-8886-00BF5F781009}" srcOrd="4" destOrd="0" parTransId="{D0E8D45D-EC0E-476E-AD6A-882E9C980DC7}" sibTransId="{26BC418F-22C7-4C6C-AC21-0752071C90F9}"/>
    <dgm:cxn modelId="{0F237A90-8AB6-4C6A-B5C4-16B6499B6EFA}" srcId="{14456AC1-9FB2-4AAA-8B00-A03A56802E01}" destId="{44DB9EA6-FDE1-47B4-B898-EE53BBBBDC5D}" srcOrd="0" destOrd="0" parTransId="{DF016DBA-1944-4B04-835F-568AD45A954B}" sibTransId="{D9DCA3E0-AB18-41AB-8F90-987A9DEFC73C}"/>
    <dgm:cxn modelId="{BC29B418-5A2F-42F2-B20B-48E3DF8EE9CF}" srcId="{44DB9EA6-FDE1-47B4-B898-EE53BBBBDC5D}" destId="{3176EFF5-764F-487F-8F04-35DFA4EC8698}" srcOrd="3" destOrd="0" parTransId="{008B5348-2A73-437B-BCA9-8B610566C7FB}" sibTransId="{EEC6C95E-C418-4386-BA48-C0E6D25B29B3}"/>
    <dgm:cxn modelId="{51D532E6-FA64-4394-8B76-D9609E31F791}" type="presOf" srcId="{93874A4B-B13A-42F3-9DD3-DDF12DFE66A0}" destId="{8823401C-EB62-4102-BE4C-D130238C0554}" srcOrd="0" destOrd="0" presId="urn:microsoft.com/office/officeart/2005/8/layout/radial5"/>
    <dgm:cxn modelId="{3E4EAE62-F7BC-4549-BA21-4BCDCC4BA60D}" srcId="{44DB9EA6-FDE1-47B4-B898-EE53BBBBDC5D}" destId="{15551838-068B-48C7-862F-2D81E75A3B90}" srcOrd="1" destOrd="0" parTransId="{E550588F-CB08-4982-9279-4C891FAB6090}" sibTransId="{5107B139-2E49-4FE5-933A-0E5A578BB814}"/>
    <dgm:cxn modelId="{C0973C0C-6CFC-4434-8F47-103E9C631F8B}" srcId="{44DB9EA6-FDE1-47B4-B898-EE53BBBBDC5D}" destId="{93874A4B-B13A-42F3-9DD3-DDF12DFE66A0}" srcOrd="6" destOrd="0" parTransId="{F126858C-68F3-40AB-A797-CDFBE7ACA83A}" sibTransId="{1688CE6E-314E-4CB5-8007-6557B5B56141}"/>
    <dgm:cxn modelId="{EF3ECE55-C30F-48D3-A428-EDFF0B650A01}" type="presOf" srcId="{D0E8D45D-EC0E-476E-AD6A-882E9C980DC7}" destId="{D983B102-6266-4FB2-AE54-B026B4454A4D}" srcOrd="1" destOrd="0" presId="urn:microsoft.com/office/officeart/2005/8/layout/radial5"/>
    <dgm:cxn modelId="{B0CA169C-5FF8-461C-892A-FEFD1A1C9B58}" type="presOf" srcId="{9E568F8B-2EBF-4F10-BA27-080A50AE6606}" destId="{B994595E-0928-419A-852F-8B4B3B71D3DC}" srcOrd="0" destOrd="0" presId="urn:microsoft.com/office/officeart/2005/8/layout/radial5"/>
    <dgm:cxn modelId="{9F3EB3CF-D9AB-432C-AF95-D74A358C6525}" type="presOf" srcId="{F126858C-68F3-40AB-A797-CDFBE7ACA83A}" destId="{8C5F35D2-C521-49E6-B196-3928564DBA7D}" srcOrd="0" destOrd="0" presId="urn:microsoft.com/office/officeart/2005/8/layout/radial5"/>
    <dgm:cxn modelId="{96184F68-1D7C-479A-815F-1ACD99270394}" type="presOf" srcId="{E550588F-CB08-4982-9279-4C891FAB6090}" destId="{9FC8578E-6DE6-4B3F-92B6-087B4F32A076}" srcOrd="1" destOrd="0" presId="urn:microsoft.com/office/officeart/2005/8/layout/radial5"/>
    <dgm:cxn modelId="{F1C197F0-19AA-4670-907F-720D8668381B}" type="presOf" srcId="{1A7C3FB2-D8F6-4F81-BC57-2A2E53766CAE}" destId="{3B732A93-8EAA-448F-9FC6-3BC87D8C56AF}" srcOrd="0" destOrd="0" presId="urn:microsoft.com/office/officeart/2005/8/layout/radial5"/>
    <dgm:cxn modelId="{BDCC71AC-08CD-4560-A0D1-C5D5B1912123}" type="presOf" srcId="{008B5348-2A73-437B-BCA9-8B610566C7FB}" destId="{461F45B6-4690-40E9-895E-A0AC148DB2CF}" srcOrd="1" destOrd="0" presId="urn:microsoft.com/office/officeart/2005/8/layout/radial5"/>
    <dgm:cxn modelId="{72F80DAC-8C41-4EB0-8933-FCDFBF871998}" srcId="{44DB9EA6-FDE1-47B4-B898-EE53BBBBDC5D}" destId="{9E568F8B-2EBF-4F10-BA27-080A50AE6606}" srcOrd="5" destOrd="0" parTransId="{1A7C3FB2-D8F6-4F81-BC57-2A2E53766CAE}" sibTransId="{E3AD0290-617A-4904-8307-6E71B534A054}"/>
    <dgm:cxn modelId="{0B09278E-64DF-4775-99BC-86A9F33964E9}" type="presOf" srcId="{1A7C3FB2-D8F6-4F81-BC57-2A2E53766CAE}" destId="{573F1CBD-601A-43E7-AB59-2D1B8D17A34F}" srcOrd="1" destOrd="0" presId="urn:microsoft.com/office/officeart/2005/8/layout/radial5"/>
    <dgm:cxn modelId="{EB1358EF-264E-461E-8E06-63FAA72CD388}" type="presParOf" srcId="{FA2CA84B-B517-4FED-9329-7664DF1B38AF}" destId="{1926A47A-A675-45E5-B08A-CFEA6EB03B39}" srcOrd="0" destOrd="0" presId="urn:microsoft.com/office/officeart/2005/8/layout/radial5"/>
    <dgm:cxn modelId="{7334F3E8-AD0B-424B-BDCD-CF969AABEF62}" type="presParOf" srcId="{FA2CA84B-B517-4FED-9329-7664DF1B38AF}" destId="{30FBEE07-E20B-4AC0-8406-ED8D7B73E93E}" srcOrd="1" destOrd="0" presId="urn:microsoft.com/office/officeart/2005/8/layout/radial5"/>
    <dgm:cxn modelId="{8989BF58-E648-4312-B3F3-6A00BC338701}" type="presParOf" srcId="{30FBEE07-E20B-4AC0-8406-ED8D7B73E93E}" destId="{824F3898-34D6-48AE-880A-D1E3E1B9ABFB}" srcOrd="0" destOrd="0" presId="urn:microsoft.com/office/officeart/2005/8/layout/radial5"/>
    <dgm:cxn modelId="{25512F21-4FFE-4298-A118-C5781DD69C7D}" type="presParOf" srcId="{FA2CA84B-B517-4FED-9329-7664DF1B38AF}" destId="{853BA91F-E3D9-4E64-A9BE-D656B0A4D71C}" srcOrd="2" destOrd="0" presId="urn:microsoft.com/office/officeart/2005/8/layout/radial5"/>
    <dgm:cxn modelId="{E59BD2E9-41CB-47D1-8371-2E83161C2FD0}" type="presParOf" srcId="{FA2CA84B-B517-4FED-9329-7664DF1B38AF}" destId="{07E2102F-5258-4D06-8FC8-42D560B8B640}" srcOrd="3" destOrd="0" presId="urn:microsoft.com/office/officeart/2005/8/layout/radial5"/>
    <dgm:cxn modelId="{0A266F2B-EEAA-49A0-9E18-3B98EFEB7EA9}" type="presParOf" srcId="{07E2102F-5258-4D06-8FC8-42D560B8B640}" destId="{9FC8578E-6DE6-4B3F-92B6-087B4F32A076}" srcOrd="0" destOrd="0" presId="urn:microsoft.com/office/officeart/2005/8/layout/radial5"/>
    <dgm:cxn modelId="{F386A46F-07C7-4727-825D-52EE7731A6FA}" type="presParOf" srcId="{FA2CA84B-B517-4FED-9329-7664DF1B38AF}" destId="{BAE2ACC9-A656-476F-82CB-965A2C0A8C36}" srcOrd="4" destOrd="0" presId="urn:microsoft.com/office/officeart/2005/8/layout/radial5"/>
    <dgm:cxn modelId="{2F195B90-8BFD-41F1-94AD-30ECF4D0C08F}" type="presParOf" srcId="{FA2CA84B-B517-4FED-9329-7664DF1B38AF}" destId="{BE75D458-570B-462E-85FF-D10E1910D0F8}" srcOrd="5" destOrd="0" presId="urn:microsoft.com/office/officeart/2005/8/layout/radial5"/>
    <dgm:cxn modelId="{A5D32507-FCEB-492C-8926-2C0F70041197}" type="presParOf" srcId="{BE75D458-570B-462E-85FF-D10E1910D0F8}" destId="{9366AAF1-C8E9-4B33-BB7D-0ECB32BDF662}" srcOrd="0" destOrd="0" presId="urn:microsoft.com/office/officeart/2005/8/layout/radial5"/>
    <dgm:cxn modelId="{E60A8344-B774-4775-B985-A5F6143DD1B4}" type="presParOf" srcId="{FA2CA84B-B517-4FED-9329-7664DF1B38AF}" destId="{14A916AF-7698-4492-94F3-401A45D06234}" srcOrd="6" destOrd="0" presId="urn:microsoft.com/office/officeart/2005/8/layout/radial5"/>
    <dgm:cxn modelId="{C805CFA8-8AFD-409F-BD6E-0C528FA29C92}" type="presParOf" srcId="{FA2CA84B-B517-4FED-9329-7664DF1B38AF}" destId="{F41675E3-5EB9-468A-B770-555592686603}" srcOrd="7" destOrd="0" presId="urn:microsoft.com/office/officeart/2005/8/layout/radial5"/>
    <dgm:cxn modelId="{9F5F8CEB-A50C-48D9-9765-23A4DFB581FA}" type="presParOf" srcId="{F41675E3-5EB9-468A-B770-555592686603}" destId="{461F45B6-4690-40E9-895E-A0AC148DB2CF}" srcOrd="0" destOrd="0" presId="urn:microsoft.com/office/officeart/2005/8/layout/radial5"/>
    <dgm:cxn modelId="{AF3AD797-D028-4759-8E59-AE1FAE85D04A}" type="presParOf" srcId="{FA2CA84B-B517-4FED-9329-7664DF1B38AF}" destId="{D8D3D96E-0248-48BC-A46B-6BF5ED851C23}" srcOrd="8" destOrd="0" presId="urn:microsoft.com/office/officeart/2005/8/layout/radial5"/>
    <dgm:cxn modelId="{F598B0D5-0A30-4D00-AB2B-78E8281AB885}" type="presParOf" srcId="{FA2CA84B-B517-4FED-9329-7664DF1B38AF}" destId="{6BD3061B-958E-452F-973F-B69AFDDBCBB5}" srcOrd="9" destOrd="0" presId="urn:microsoft.com/office/officeart/2005/8/layout/radial5"/>
    <dgm:cxn modelId="{0ADF7B65-903A-41D2-A857-CA6752B5F445}" type="presParOf" srcId="{6BD3061B-958E-452F-973F-B69AFDDBCBB5}" destId="{D983B102-6266-4FB2-AE54-B026B4454A4D}" srcOrd="0" destOrd="0" presId="urn:microsoft.com/office/officeart/2005/8/layout/radial5"/>
    <dgm:cxn modelId="{21E9663F-AF08-4672-BC2F-1D209F1B2F76}" type="presParOf" srcId="{FA2CA84B-B517-4FED-9329-7664DF1B38AF}" destId="{3AA10B7E-0366-4602-86EF-0A217F230D66}" srcOrd="10" destOrd="0" presId="urn:microsoft.com/office/officeart/2005/8/layout/radial5"/>
    <dgm:cxn modelId="{7A375850-2503-422A-B7F4-06DBE332BC21}" type="presParOf" srcId="{FA2CA84B-B517-4FED-9329-7664DF1B38AF}" destId="{3B732A93-8EAA-448F-9FC6-3BC87D8C56AF}" srcOrd="11" destOrd="0" presId="urn:microsoft.com/office/officeart/2005/8/layout/radial5"/>
    <dgm:cxn modelId="{56A5D17A-773F-4858-9E03-0F625E3193F5}" type="presParOf" srcId="{3B732A93-8EAA-448F-9FC6-3BC87D8C56AF}" destId="{573F1CBD-601A-43E7-AB59-2D1B8D17A34F}" srcOrd="0" destOrd="0" presId="urn:microsoft.com/office/officeart/2005/8/layout/radial5"/>
    <dgm:cxn modelId="{ED3AB198-8CB3-4656-A4E6-60CC7716EAE8}" type="presParOf" srcId="{FA2CA84B-B517-4FED-9329-7664DF1B38AF}" destId="{B994595E-0928-419A-852F-8B4B3B71D3DC}" srcOrd="12" destOrd="0" presId="urn:microsoft.com/office/officeart/2005/8/layout/radial5"/>
    <dgm:cxn modelId="{AA467B1C-C35E-455B-835B-0CA391C01D01}" type="presParOf" srcId="{FA2CA84B-B517-4FED-9329-7664DF1B38AF}" destId="{8C5F35D2-C521-49E6-B196-3928564DBA7D}" srcOrd="13" destOrd="0" presId="urn:microsoft.com/office/officeart/2005/8/layout/radial5"/>
    <dgm:cxn modelId="{80DD218A-0451-4F45-A60E-05D588A85FBF}" type="presParOf" srcId="{8C5F35D2-C521-49E6-B196-3928564DBA7D}" destId="{2B7FC146-77D8-42D1-BADA-234D48A5C4DF}" srcOrd="0" destOrd="0" presId="urn:microsoft.com/office/officeart/2005/8/layout/radial5"/>
    <dgm:cxn modelId="{174D76C1-FF23-459F-97A1-4548CEF4AE8F}" type="presParOf" srcId="{FA2CA84B-B517-4FED-9329-7664DF1B38AF}" destId="{8823401C-EB62-4102-BE4C-D130238C0554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9490EF-EB7F-4A18-A0D8-38DF6B6F6D43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23F1E36-9D7A-4F36-AFE7-6B8725227840}">
      <dgm:prSet phldrT="[Texto]"/>
      <dgm:spPr/>
      <dgm:t>
        <a:bodyPr/>
        <a:lstStyle/>
        <a:p>
          <a:pPr algn="ctr"/>
          <a:r>
            <a:rPr lang="es-ES" dirty="0" smtClean="0"/>
            <a:t>c.c.</a:t>
          </a:r>
          <a:endParaRPr lang="es-ES" dirty="0"/>
        </a:p>
      </dgm:t>
    </dgm:pt>
    <dgm:pt modelId="{31278730-2A8A-4C7D-B272-A738D1D11958}" type="parTrans" cxnId="{DE44B9E9-842B-4E7D-8A54-36A794CF51E7}">
      <dgm:prSet/>
      <dgm:spPr/>
      <dgm:t>
        <a:bodyPr/>
        <a:lstStyle/>
        <a:p>
          <a:pPr algn="ctr"/>
          <a:endParaRPr lang="es-ES"/>
        </a:p>
      </dgm:t>
    </dgm:pt>
    <dgm:pt modelId="{655A77A2-EF9C-49C7-91FD-992905E56FF1}" type="sibTrans" cxnId="{DE44B9E9-842B-4E7D-8A54-36A794CF51E7}">
      <dgm:prSet/>
      <dgm:spPr/>
      <dgm:t>
        <a:bodyPr/>
        <a:lstStyle/>
        <a:p>
          <a:pPr algn="ctr"/>
          <a:endParaRPr lang="es-ES"/>
        </a:p>
      </dgm:t>
    </dgm:pt>
    <dgm:pt modelId="{5DBA2A91-CE5D-4B1E-9D1E-3CEB554E7828}">
      <dgm:prSet phldrT="[Texto]"/>
      <dgm:spPr/>
      <dgm:t>
        <a:bodyPr/>
        <a:lstStyle/>
        <a:p>
          <a:pPr algn="ctr"/>
          <a:r>
            <a:rPr lang="es-ES" b="1" dirty="0" smtClean="0"/>
            <a:t>saber</a:t>
          </a:r>
          <a:endParaRPr lang="es-ES" b="1" dirty="0"/>
        </a:p>
      </dgm:t>
    </dgm:pt>
    <dgm:pt modelId="{95A2BAB7-CD70-4486-9EFD-71FB0004141C}" type="parTrans" cxnId="{5251D380-C5F5-4CD4-AC78-CAB7C0583602}">
      <dgm:prSet/>
      <dgm:spPr/>
      <dgm:t>
        <a:bodyPr/>
        <a:lstStyle/>
        <a:p>
          <a:pPr algn="ctr"/>
          <a:endParaRPr lang="es-ES"/>
        </a:p>
      </dgm:t>
    </dgm:pt>
    <dgm:pt modelId="{74AA0809-4B1B-477C-BCE8-A0490A274A97}" type="sibTrans" cxnId="{5251D380-C5F5-4CD4-AC78-CAB7C0583602}">
      <dgm:prSet/>
      <dgm:spPr/>
      <dgm:t>
        <a:bodyPr/>
        <a:lstStyle/>
        <a:p>
          <a:pPr algn="ctr"/>
          <a:endParaRPr lang="es-ES"/>
        </a:p>
      </dgm:t>
    </dgm:pt>
    <dgm:pt modelId="{BD72B668-E868-4BAE-A88A-278C6AE2FA20}">
      <dgm:prSet phldrT="[Texto]"/>
      <dgm:spPr/>
      <dgm:t>
        <a:bodyPr/>
        <a:lstStyle/>
        <a:p>
          <a:pPr algn="ctr"/>
          <a:r>
            <a:rPr lang="es-ES" b="1" dirty="0" smtClean="0"/>
            <a:t>Saber hacer</a:t>
          </a:r>
          <a:endParaRPr lang="es-ES" b="1" dirty="0"/>
        </a:p>
      </dgm:t>
    </dgm:pt>
    <dgm:pt modelId="{6B1E58A7-59BE-4946-95B1-4C0188A24148}" type="parTrans" cxnId="{144A4D2F-8C8E-44D2-A21F-5510664EC3B3}">
      <dgm:prSet/>
      <dgm:spPr/>
      <dgm:t>
        <a:bodyPr/>
        <a:lstStyle/>
        <a:p>
          <a:pPr algn="ctr"/>
          <a:endParaRPr lang="es-ES"/>
        </a:p>
      </dgm:t>
    </dgm:pt>
    <dgm:pt modelId="{2677969D-EF58-432D-BC87-F105B45D9D70}" type="sibTrans" cxnId="{144A4D2F-8C8E-44D2-A21F-5510664EC3B3}">
      <dgm:prSet/>
      <dgm:spPr/>
      <dgm:t>
        <a:bodyPr/>
        <a:lstStyle/>
        <a:p>
          <a:pPr algn="ctr"/>
          <a:endParaRPr lang="es-ES"/>
        </a:p>
      </dgm:t>
    </dgm:pt>
    <dgm:pt modelId="{40A74A8B-0025-484E-B2C5-3592E7F52B07}">
      <dgm:prSet phldrT="[Texto]"/>
      <dgm:spPr/>
      <dgm:t>
        <a:bodyPr/>
        <a:lstStyle/>
        <a:p>
          <a:pPr algn="ctr"/>
          <a:r>
            <a:rPr lang="es-ES" b="1" dirty="0" smtClean="0"/>
            <a:t>Saber ser y estar</a:t>
          </a:r>
          <a:endParaRPr lang="es-ES" b="1" dirty="0"/>
        </a:p>
      </dgm:t>
    </dgm:pt>
    <dgm:pt modelId="{E64386BB-E02C-40C1-9E9A-0B3EF7AD0046}" type="parTrans" cxnId="{7C8CA2F5-A5D5-48FB-94FF-7868AE9A1FE4}">
      <dgm:prSet/>
      <dgm:spPr/>
      <dgm:t>
        <a:bodyPr/>
        <a:lstStyle/>
        <a:p>
          <a:pPr algn="ctr"/>
          <a:endParaRPr lang="es-ES"/>
        </a:p>
      </dgm:t>
    </dgm:pt>
    <dgm:pt modelId="{9FBC3112-1CA3-4C64-9F22-BB8914D199D9}" type="sibTrans" cxnId="{7C8CA2F5-A5D5-48FB-94FF-7868AE9A1FE4}">
      <dgm:prSet/>
      <dgm:spPr/>
      <dgm:t>
        <a:bodyPr/>
        <a:lstStyle/>
        <a:p>
          <a:pPr algn="ctr"/>
          <a:endParaRPr lang="es-ES"/>
        </a:p>
      </dgm:t>
    </dgm:pt>
    <dgm:pt modelId="{D17085DA-88AD-4AB2-BC4C-B3FAB4B7BC34}">
      <dgm:prSet/>
      <dgm:spPr/>
    </dgm:pt>
    <dgm:pt modelId="{88BBB944-6101-4E8F-9868-12A21393A727}" type="parTrans" cxnId="{F3922AEC-9CF7-4EEB-BADF-8CD1F6CA08D1}">
      <dgm:prSet/>
      <dgm:spPr/>
      <dgm:t>
        <a:bodyPr/>
        <a:lstStyle/>
        <a:p>
          <a:pPr algn="ctr"/>
          <a:endParaRPr lang="es-ES"/>
        </a:p>
      </dgm:t>
    </dgm:pt>
    <dgm:pt modelId="{88F61AD6-D825-488A-9326-53D1E861FFF4}" type="sibTrans" cxnId="{F3922AEC-9CF7-4EEB-BADF-8CD1F6CA08D1}">
      <dgm:prSet/>
      <dgm:spPr/>
      <dgm:t>
        <a:bodyPr/>
        <a:lstStyle/>
        <a:p>
          <a:pPr algn="ctr"/>
          <a:endParaRPr lang="es-ES"/>
        </a:p>
      </dgm:t>
    </dgm:pt>
    <dgm:pt modelId="{7A179B09-52BD-4212-B652-DDF75A58AFDE}" type="pres">
      <dgm:prSet presAssocID="{869490EF-EB7F-4A18-A0D8-38DF6B6F6D4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7C1E2AA-451B-4988-A3CC-78EA97F980F2}" type="pres">
      <dgm:prSet presAssocID="{D23F1E36-9D7A-4F36-AFE7-6B8725227840}" presName="centerShape" presStyleLbl="node0" presStyleIdx="0" presStyleCnt="1"/>
      <dgm:spPr/>
    </dgm:pt>
    <dgm:pt modelId="{35F5BCED-A79C-4E31-A949-A7A285626552}" type="pres">
      <dgm:prSet presAssocID="{5DBA2A91-CE5D-4B1E-9D1E-3CEB554E7828}" presName="node" presStyleLbl="node1" presStyleIdx="0" presStyleCnt="3" custRadScaleRad="101194" custRadScaleInc="0">
        <dgm:presLayoutVars>
          <dgm:bulletEnabled val="1"/>
        </dgm:presLayoutVars>
      </dgm:prSet>
      <dgm:spPr/>
    </dgm:pt>
    <dgm:pt modelId="{A6A8FE4C-363F-45AE-9E77-C12E5598D787}" type="pres">
      <dgm:prSet presAssocID="{5DBA2A91-CE5D-4B1E-9D1E-3CEB554E7828}" presName="dummy" presStyleCnt="0"/>
      <dgm:spPr/>
    </dgm:pt>
    <dgm:pt modelId="{C061B205-9CF1-450A-B45A-E16E912A5249}" type="pres">
      <dgm:prSet presAssocID="{74AA0809-4B1B-477C-BCE8-A0490A274A97}" presName="sibTrans" presStyleLbl="sibTrans2D1" presStyleIdx="0" presStyleCnt="3"/>
      <dgm:spPr/>
    </dgm:pt>
    <dgm:pt modelId="{068E65A2-F88A-4C29-A205-CE0D90638795}" type="pres">
      <dgm:prSet presAssocID="{BD72B668-E868-4BAE-A88A-278C6AE2FA20}" presName="node" presStyleLbl="node1" presStyleIdx="1" presStyleCnt="3">
        <dgm:presLayoutVars>
          <dgm:bulletEnabled val="1"/>
        </dgm:presLayoutVars>
      </dgm:prSet>
      <dgm:spPr/>
    </dgm:pt>
    <dgm:pt modelId="{43A84F03-2649-4BFC-B6D5-FC142A9F507B}" type="pres">
      <dgm:prSet presAssocID="{BD72B668-E868-4BAE-A88A-278C6AE2FA20}" presName="dummy" presStyleCnt="0"/>
      <dgm:spPr/>
    </dgm:pt>
    <dgm:pt modelId="{296A964F-9A9A-45CB-B36C-91FD6CDAC181}" type="pres">
      <dgm:prSet presAssocID="{2677969D-EF58-432D-BC87-F105B45D9D70}" presName="sibTrans" presStyleLbl="sibTrans2D1" presStyleIdx="1" presStyleCnt="3"/>
      <dgm:spPr/>
    </dgm:pt>
    <dgm:pt modelId="{1463437B-5CFF-4062-A535-40045B0C7BA0}" type="pres">
      <dgm:prSet presAssocID="{40A74A8B-0025-484E-B2C5-3592E7F52B07}" presName="node" presStyleLbl="node1" presStyleIdx="2" presStyleCnt="3">
        <dgm:presLayoutVars>
          <dgm:bulletEnabled val="1"/>
        </dgm:presLayoutVars>
      </dgm:prSet>
      <dgm:spPr/>
    </dgm:pt>
    <dgm:pt modelId="{586D3FD0-D685-47EB-B95C-37B6C8A480F2}" type="pres">
      <dgm:prSet presAssocID="{40A74A8B-0025-484E-B2C5-3592E7F52B07}" presName="dummy" presStyleCnt="0"/>
      <dgm:spPr/>
    </dgm:pt>
    <dgm:pt modelId="{447B5560-906C-4AD2-9FBF-5292FB2AD7E5}" type="pres">
      <dgm:prSet presAssocID="{9FBC3112-1CA3-4C64-9F22-BB8914D199D9}" presName="sibTrans" presStyleLbl="sibTrans2D1" presStyleIdx="2" presStyleCnt="3"/>
      <dgm:spPr/>
    </dgm:pt>
  </dgm:ptLst>
  <dgm:cxnLst>
    <dgm:cxn modelId="{D122A53C-9D39-48A4-AB1E-3BF78DD787D5}" type="presOf" srcId="{74AA0809-4B1B-477C-BCE8-A0490A274A97}" destId="{C061B205-9CF1-450A-B45A-E16E912A5249}" srcOrd="0" destOrd="0" presId="urn:microsoft.com/office/officeart/2005/8/layout/radial6"/>
    <dgm:cxn modelId="{0D263336-622D-4F1A-AAB2-20368996EF76}" type="presOf" srcId="{2677969D-EF58-432D-BC87-F105B45D9D70}" destId="{296A964F-9A9A-45CB-B36C-91FD6CDAC181}" srcOrd="0" destOrd="0" presId="urn:microsoft.com/office/officeart/2005/8/layout/radial6"/>
    <dgm:cxn modelId="{C966412C-4E3D-4D28-82BE-90C378DA3B18}" type="presOf" srcId="{869490EF-EB7F-4A18-A0D8-38DF6B6F6D43}" destId="{7A179B09-52BD-4212-B652-DDF75A58AFDE}" srcOrd="0" destOrd="0" presId="urn:microsoft.com/office/officeart/2005/8/layout/radial6"/>
    <dgm:cxn modelId="{7C8CA2F5-A5D5-48FB-94FF-7868AE9A1FE4}" srcId="{D23F1E36-9D7A-4F36-AFE7-6B8725227840}" destId="{40A74A8B-0025-484E-B2C5-3592E7F52B07}" srcOrd="2" destOrd="0" parTransId="{E64386BB-E02C-40C1-9E9A-0B3EF7AD0046}" sibTransId="{9FBC3112-1CA3-4C64-9F22-BB8914D199D9}"/>
    <dgm:cxn modelId="{7C07EEFA-B843-4C49-9514-89EF2E516157}" type="presOf" srcId="{D23F1E36-9D7A-4F36-AFE7-6B8725227840}" destId="{D7C1E2AA-451B-4988-A3CC-78EA97F980F2}" srcOrd="0" destOrd="0" presId="urn:microsoft.com/office/officeart/2005/8/layout/radial6"/>
    <dgm:cxn modelId="{5251D380-C5F5-4CD4-AC78-CAB7C0583602}" srcId="{D23F1E36-9D7A-4F36-AFE7-6B8725227840}" destId="{5DBA2A91-CE5D-4B1E-9D1E-3CEB554E7828}" srcOrd="0" destOrd="0" parTransId="{95A2BAB7-CD70-4486-9EFD-71FB0004141C}" sibTransId="{74AA0809-4B1B-477C-BCE8-A0490A274A97}"/>
    <dgm:cxn modelId="{C4283651-4490-475C-87BD-67435B9ECD78}" type="presOf" srcId="{BD72B668-E868-4BAE-A88A-278C6AE2FA20}" destId="{068E65A2-F88A-4C29-A205-CE0D90638795}" srcOrd="0" destOrd="0" presId="urn:microsoft.com/office/officeart/2005/8/layout/radial6"/>
    <dgm:cxn modelId="{0E710076-BDC3-4D7C-A6F3-D183A53C2F0D}" type="presOf" srcId="{9FBC3112-1CA3-4C64-9F22-BB8914D199D9}" destId="{447B5560-906C-4AD2-9FBF-5292FB2AD7E5}" srcOrd="0" destOrd="0" presId="urn:microsoft.com/office/officeart/2005/8/layout/radial6"/>
    <dgm:cxn modelId="{144A4D2F-8C8E-44D2-A21F-5510664EC3B3}" srcId="{D23F1E36-9D7A-4F36-AFE7-6B8725227840}" destId="{BD72B668-E868-4BAE-A88A-278C6AE2FA20}" srcOrd="1" destOrd="0" parTransId="{6B1E58A7-59BE-4946-95B1-4C0188A24148}" sibTransId="{2677969D-EF58-432D-BC87-F105B45D9D70}"/>
    <dgm:cxn modelId="{059E9905-2019-4A0D-B979-7CAF00DA054D}" type="presOf" srcId="{5DBA2A91-CE5D-4B1E-9D1E-3CEB554E7828}" destId="{35F5BCED-A79C-4E31-A949-A7A285626552}" srcOrd="0" destOrd="0" presId="urn:microsoft.com/office/officeart/2005/8/layout/radial6"/>
    <dgm:cxn modelId="{DE44B9E9-842B-4E7D-8A54-36A794CF51E7}" srcId="{869490EF-EB7F-4A18-A0D8-38DF6B6F6D43}" destId="{D23F1E36-9D7A-4F36-AFE7-6B8725227840}" srcOrd="0" destOrd="0" parTransId="{31278730-2A8A-4C7D-B272-A738D1D11958}" sibTransId="{655A77A2-EF9C-49C7-91FD-992905E56FF1}"/>
    <dgm:cxn modelId="{BD1E85BF-F231-4052-A538-281C53FA180B}" type="presOf" srcId="{40A74A8B-0025-484E-B2C5-3592E7F52B07}" destId="{1463437B-5CFF-4062-A535-40045B0C7BA0}" srcOrd="0" destOrd="0" presId="urn:microsoft.com/office/officeart/2005/8/layout/radial6"/>
    <dgm:cxn modelId="{F3922AEC-9CF7-4EEB-BADF-8CD1F6CA08D1}" srcId="{869490EF-EB7F-4A18-A0D8-38DF6B6F6D43}" destId="{D17085DA-88AD-4AB2-BC4C-B3FAB4B7BC34}" srcOrd="1" destOrd="0" parTransId="{88BBB944-6101-4E8F-9868-12A21393A727}" sibTransId="{88F61AD6-D825-488A-9326-53D1E861FFF4}"/>
    <dgm:cxn modelId="{4348BFDB-254F-4832-B352-DF8645D74FC6}" type="presParOf" srcId="{7A179B09-52BD-4212-B652-DDF75A58AFDE}" destId="{D7C1E2AA-451B-4988-A3CC-78EA97F980F2}" srcOrd="0" destOrd="0" presId="urn:microsoft.com/office/officeart/2005/8/layout/radial6"/>
    <dgm:cxn modelId="{329F6317-83D7-4110-A2F3-BE1729CAFEFC}" type="presParOf" srcId="{7A179B09-52BD-4212-B652-DDF75A58AFDE}" destId="{35F5BCED-A79C-4E31-A949-A7A285626552}" srcOrd="1" destOrd="0" presId="urn:microsoft.com/office/officeart/2005/8/layout/radial6"/>
    <dgm:cxn modelId="{6732D775-6EBF-4346-BAC6-1DD3869F5656}" type="presParOf" srcId="{7A179B09-52BD-4212-B652-DDF75A58AFDE}" destId="{A6A8FE4C-363F-45AE-9E77-C12E5598D787}" srcOrd="2" destOrd="0" presId="urn:microsoft.com/office/officeart/2005/8/layout/radial6"/>
    <dgm:cxn modelId="{67D71A47-A9D9-4C09-8F8D-5CCF96DB3F13}" type="presParOf" srcId="{7A179B09-52BD-4212-B652-DDF75A58AFDE}" destId="{C061B205-9CF1-450A-B45A-E16E912A5249}" srcOrd="3" destOrd="0" presId="urn:microsoft.com/office/officeart/2005/8/layout/radial6"/>
    <dgm:cxn modelId="{4E465589-0E6D-4966-8713-F8016C041AA1}" type="presParOf" srcId="{7A179B09-52BD-4212-B652-DDF75A58AFDE}" destId="{068E65A2-F88A-4C29-A205-CE0D90638795}" srcOrd="4" destOrd="0" presId="urn:microsoft.com/office/officeart/2005/8/layout/radial6"/>
    <dgm:cxn modelId="{D44BCFC2-0AE7-4B18-A023-2452AE8B8BAE}" type="presParOf" srcId="{7A179B09-52BD-4212-B652-DDF75A58AFDE}" destId="{43A84F03-2649-4BFC-B6D5-FC142A9F507B}" srcOrd="5" destOrd="0" presId="urn:microsoft.com/office/officeart/2005/8/layout/radial6"/>
    <dgm:cxn modelId="{228AF8E3-550A-4723-93D6-432675C10D2E}" type="presParOf" srcId="{7A179B09-52BD-4212-B652-DDF75A58AFDE}" destId="{296A964F-9A9A-45CB-B36C-91FD6CDAC181}" srcOrd="6" destOrd="0" presId="urn:microsoft.com/office/officeart/2005/8/layout/radial6"/>
    <dgm:cxn modelId="{FB570276-88BA-4B82-BD01-3692EA4AC7BD}" type="presParOf" srcId="{7A179B09-52BD-4212-B652-DDF75A58AFDE}" destId="{1463437B-5CFF-4062-A535-40045B0C7BA0}" srcOrd="7" destOrd="0" presId="urn:microsoft.com/office/officeart/2005/8/layout/radial6"/>
    <dgm:cxn modelId="{3A05D42F-5BED-41CE-8034-8C7242BF86C0}" type="presParOf" srcId="{7A179B09-52BD-4212-B652-DDF75A58AFDE}" destId="{586D3FD0-D685-47EB-B95C-37B6C8A480F2}" srcOrd="8" destOrd="0" presId="urn:microsoft.com/office/officeart/2005/8/layout/radial6"/>
    <dgm:cxn modelId="{B71ED245-DAB1-49C2-AE85-1FFDE529BEBF}" type="presParOf" srcId="{7A179B09-52BD-4212-B652-DDF75A58AFDE}" destId="{447B5560-906C-4AD2-9FBF-5292FB2AD7E5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61D495-BB9C-43C2-8D67-991830DE86A7}" type="doc">
      <dgm:prSet loTypeId="urn:microsoft.com/office/officeart/2005/8/layout/targe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DA11882-8266-4453-B399-21C746AFB2FB}">
      <dgm:prSet phldrT="[Texto]"/>
      <dgm:spPr/>
      <dgm:t>
        <a:bodyPr/>
        <a:lstStyle/>
        <a:p>
          <a:r>
            <a:rPr lang="es-ES" dirty="0" smtClean="0"/>
            <a:t>Contexto </a:t>
          </a:r>
          <a:r>
            <a:rPr lang="es-ES" dirty="0" smtClean="0"/>
            <a:t>Terciario</a:t>
          </a:r>
          <a:endParaRPr lang="es-ES" dirty="0"/>
        </a:p>
      </dgm:t>
    </dgm:pt>
    <dgm:pt modelId="{FD8F64D9-7219-49AF-9AD1-BDF7FD857C2F}" type="parTrans" cxnId="{7F9DA0E7-8EC3-4E4C-A4B5-F87201FEC394}">
      <dgm:prSet/>
      <dgm:spPr/>
      <dgm:t>
        <a:bodyPr/>
        <a:lstStyle/>
        <a:p>
          <a:endParaRPr lang="es-ES"/>
        </a:p>
      </dgm:t>
    </dgm:pt>
    <dgm:pt modelId="{40C674F3-C676-4C9E-9E0A-BBBAB4C90E7E}" type="sibTrans" cxnId="{7F9DA0E7-8EC3-4E4C-A4B5-F87201FEC394}">
      <dgm:prSet/>
      <dgm:spPr/>
      <dgm:t>
        <a:bodyPr/>
        <a:lstStyle/>
        <a:p>
          <a:endParaRPr lang="es-ES"/>
        </a:p>
      </dgm:t>
    </dgm:pt>
    <dgm:pt modelId="{29AA69FE-D115-4180-9800-8C8244C78208}">
      <dgm:prSet phldrT="[Texto]"/>
      <dgm:spPr/>
      <dgm:t>
        <a:bodyPr/>
        <a:lstStyle/>
        <a:p>
          <a:r>
            <a:rPr lang="es-ES" dirty="0" smtClean="0"/>
            <a:t>Institucional</a:t>
          </a:r>
          <a:endParaRPr lang="es-ES" dirty="0"/>
        </a:p>
      </dgm:t>
    </dgm:pt>
    <dgm:pt modelId="{9771BF52-CECE-422C-9D0C-F06DA2927928}" type="parTrans" cxnId="{11132626-66DF-4D10-85E5-4A4470619A31}">
      <dgm:prSet/>
      <dgm:spPr/>
      <dgm:t>
        <a:bodyPr/>
        <a:lstStyle/>
        <a:p>
          <a:endParaRPr lang="es-ES"/>
        </a:p>
      </dgm:t>
    </dgm:pt>
    <dgm:pt modelId="{08E5459E-2F74-4591-A4C7-8292A743B1D2}" type="sibTrans" cxnId="{11132626-66DF-4D10-85E5-4A4470619A31}">
      <dgm:prSet/>
      <dgm:spPr/>
      <dgm:t>
        <a:bodyPr/>
        <a:lstStyle/>
        <a:p>
          <a:endParaRPr lang="es-ES"/>
        </a:p>
      </dgm:t>
    </dgm:pt>
    <dgm:pt modelId="{D3071D9E-9512-4995-912A-CDFEE1BF1CCD}">
      <dgm:prSet phldrT="[Texto]"/>
      <dgm:spPr/>
      <dgm:t>
        <a:bodyPr/>
        <a:lstStyle/>
        <a:p>
          <a:r>
            <a:rPr lang="es-ES" dirty="0" smtClean="0"/>
            <a:t>Local</a:t>
          </a:r>
          <a:endParaRPr lang="es-ES" dirty="0"/>
        </a:p>
      </dgm:t>
    </dgm:pt>
    <dgm:pt modelId="{C2A3DB1A-8499-4C6B-ABB4-C319F9980686}" type="parTrans" cxnId="{ECD9B844-5268-4F19-974E-8E0913F33133}">
      <dgm:prSet/>
      <dgm:spPr/>
      <dgm:t>
        <a:bodyPr/>
        <a:lstStyle/>
        <a:p>
          <a:endParaRPr lang="es-ES"/>
        </a:p>
      </dgm:t>
    </dgm:pt>
    <dgm:pt modelId="{FDBFF308-16EC-4D1A-9B5A-6B170DC8815C}" type="sibTrans" cxnId="{ECD9B844-5268-4F19-974E-8E0913F33133}">
      <dgm:prSet/>
      <dgm:spPr/>
      <dgm:t>
        <a:bodyPr/>
        <a:lstStyle/>
        <a:p>
          <a:endParaRPr lang="es-ES"/>
        </a:p>
      </dgm:t>
    </dgm:pt>
    <dgm:pt modelId="{0914D2ED-3815-4BAA-B080-74A7D03A1831}">
      <dgm:prSet phldrT="[Texto]"/>
      <dgm:spPr/>
      <dgm:t>
        <a:bodyPr/>
        <a:lstStyle/>
        <a:p>
          <a:r>
            <a:rPr lang="es-ES" dirty="0" smtClean="0"/>
            <a:t>Contexto </a:t>
          </a:r>
          <a:r>
            <a:rPr lang="es-ES" dirty="0" smtClean="0"/>
            <a:t>Secundario</a:t>
          </a:r>
          <a:endParaRPr lang="es-ES" dirty="0"/>
        </a:p>
      </dgm:t>
    </dgm:pt>
    <dgm:pt modelId="{A0FA658A-A8D3-4C49-B5A6-3C85CC72F57D}" type="parTrans" cxnId="{0F5ED9DD-ACFF-41BB-A51B-BA484C411748}">
      <dgm:prSet/>
      <dgm:spPr/>
      <dgm:t>
        <a:bodyPr/>
        <a:lstStyle/>
        <a:p>
          <a:endParaRPr lang="es-ES"/>
        </a:p>
      </dgm:t>
    </dgm:pt>
    <dgm:pt modelId="{EAB92C86-654D-42C2-9168-A8B51C1267DA}" type="sibTrans" cxnId="{0F5ED9DD-ACFF-41BB-A51B-BA484C411748}">
      <dgm:prSet/>
      <dgm:spPr/>
      <dgm:t>
        <a:bodyPr/>
        <a:lstStyle/>
        <a:p>
          <a:endParaRPr lang="es-ES"/>
        </a:p>
      </dgm:t>
    </dgm:pt>
    <dgm:pt modelId="{F15EA3D5-EB0A-4F2D-9822-EAA9EE85A09F}">
      <dgm:prSet phldrT="[Texto]"/>
      <dgm:spPr/>
      <dgm:t>
        <a:bodyPr/>
        <a:lstStyle/>
        <a:p>
          <a:r>
            <a:rPr lang="es-ES" dirty="0" smtClean="0"/>
            <a:t>Comunitario </a:t>
          </a:r>
          <a:endParaRPr lang="es-ES" dirty="0"/>
        </a:p>
      </dgm:t>
    </dgm:pt>
    <dgm:pt modelId="{72B9DA88-F7BF-4C4D-921C-BADA8F9A1A50}" type="parTrans" cxnId="{641F1D5C-0379-4D1E-B1EB-3D5FEBD83B2A}">
      <dgm:prSet/>
      <dgm:spPr/>
      <dgm:t>
        <a:bodyPr/>
        <a:lstStyle/>
        <a:p>
          <a:endParaRPr lang="es-ES"/>
        </a:p>
      </dgm:t>
    </dgm:pt>
    <dgm:pt modelId="{B48C770B-7B46-4EC2-BFF3-1970901E0F8B}" type="sibTrans" cxnId="{641F1D5C-0379-4D1E-B1EB-3D5FEBD83B2A}">
      <dgm:prSet/>
      <dgm:spPr/>
      <dgm:t>
        <a:bodyPr/>
        <a:lstStyle/>
        <a:p>
          <a:endParaRPr lang="es-ES"/>
        </a:p>
      </dgm:t>
    </dgm:pt>
    <dgm:pt modelId="{6701A1B8-E571-4989-907B-4A883A25E3A2}">
      <dgm:prSet phldrT="[Texto]"/>
      <dgm:spPr/>
      <dgm:t>
        <a:bodyPr/>
        <a:lstStyle/>
        <a:p>
          <a:r>
            <a:rPr lang="es-ES" dirty="0" smtClean="0"/>
            <a:t>Escolar</a:t>
          </a:r>
          <a:endParaRPr lang="es-ES" dirty="0"/>
        </a:p>
      </dgm:t>
    </dgm:pt>
    <dgm:pt modelId="{E2D2F107-A0EC-4017-85B3-C6A6151B91E7}" type="parTrans" cxnId="{6D864F6B-6C80-40F4-BD20-4EEC2A1A025C}">
      <dgm:prSet/>
      <dgm:spPr/>
      <dgm:t>
        <a:bodyPr/>
        <a:lstStyle/>
        <a:p>
          <a:endParaRPr lang="es-ES"/>
        </a:p>
      </dgm:t>
    </dgm:pt>
    <dgm:pt modelId="{8C0A3DB7-3392-4B21-AD57-A70FD0EA92D9}" type="sibTrans" cxnId="{6D864F6B-6C80-40F4-BD20-4EEC2A1A025C}">
      <dgm:prSet/>
      <dgm:spPr/>
      <dgm:t>
        <a:bodyPr/>
        <a:lstStyle/>
        <a:p>
          <a:endParaRPr lang="es-ES"/>
        </a:p>
      </dgm:t>
    </dgm:pt>
    <dgm:pt modelId="{5F97D649-0092-4D29-B836-134C7552B957}">
      <dgm:prSet phldrT="[Texto]"/>
      <dgm:spPr/>
      <dgm:t>
        <a:bodyPr/>
        <a:lstStyle/>
        <a:p>
          <a:r>
            <a:rPr lang="es-ES" dirty="0" smtClean="0"/>
            <a:t>Contexto</a:t>
          </a:r>
        </a:p>
        <a:p>
          <a:r>
            <a:rPr lang="es-ES" dirty="0" smtClean="0"/>
            <a:t>Primario</a:t>
          </a:r>
          <a:endParaRPr lang="es-ES" dirty="0"/>
        </a:p>
      </dgm:t>
    </dgm:pt>
    <dgm:pt modelId="{40917C85-E9D4-42B6-AF63-76EE2E5238C8}" type="parTrans" cxnId="{591B9C86-8595-4B11-97F6-8361B8FB2559}">
      <dgm:prSet/>
      <dgm:spPr/>
      <dgm:t>
        <a:bodyPr/>
        <a:lstStyle/>
        <a:p>
          <a:endParaRPr lang="es-ES"/>
        </a:p>
      </dgm:t>
    </dgm:pt>
    <dgm:pt modelId="{45864CF0-4B64-4EF7-A059-751B094197F2}" type="sibTrans" cxnId="{591B9C86-8595-4B11-97F6-8361B8FB2559}">
      <dgm:prSet/>
      <dgm:spPr/>
      <dgm:t>
        <a:bodyPr/>
        <a:lstStyle/>
        <a:p>
          <a:endParaRPr lang="es-ES"/>
        </a:p>
      </dgm:t>
    </dgm:pt>
    <dgm:pt modelId="{34056ACC-7A37-4D3A-B9AA-AC7A3D340F2F}">
      <dgm:prSet phldrT="[Texto]"/>
      <dgm:spPr/>
      <dgm:t>
        <a:bodyPr/>
        <a:lstStyle/>
        <a:p>
          <a:r>
            <a:rPr lang="es-ES" dirty="0" smtClean="0"/>
            <a:t>Personal</a:t>
          </a:r>
          <a:endParaRPr lang="es-ES" dirty="0"/>
        </a:p>
      </dgm:t>
    </dgm:pt>
    <dgm:pt modelId="{78A92BB7-0421-4A9B-BC6C-C9242A341140}" type="parTrans" cxnId="{2F0F68B8-7658-47CC-B38B-A93F458C83BC}">
      <dgm:prSet/>
      <dgm:spPr/>
      <dgm:t>
        <a:bodyPr/>
        <a:lstStyle/>
        <a:p>
          <a:endParaRPr lang="es-ES"/>
        </a:p>
      </dgm:t>
    </dgm:pt>
    <dgm:pt modelId="{5E0ACEE7-3311-4567-B27C-FD2B0EFF7DC0}" type="sibTrans" cxnId="{2F0F68B8-7658-47CC-B38B-A93F458C83BC}">
      <dgm:prSet/>
      <dgm:spPr/>
      <dgm:t>
        <a:bodyPr/>
        <a:lstStyle/>
        <a:p>
          <a:endParaRPr lang="es-ES"/>
        </a:p>
      </dgm:t>
    </dgm:pt>
    <dgm:pt modelId="{16435E7F-167F-41A5-AA2B-0806D9D11FBE}">
      <dgm:prSet phldrT="[Texto]"/>
      <dgm:spPr/>
      <dgm:t>
        <a:bodyPr/>
        <a:lstStyle/>
        <a:p>
          <a:r>
            <a:rPr lang="es-ES" dirty="0" smtClean="0"/>
            <a:t>Familiar</a:t>
          </a:r>
          <a:endParaRPr lang="es-ES" dirty="0"/>
        </a:p>
      </dgm:t>
    </dgm:pt>
    <dgm:pt modelId="{72DF5CC5-59D0-435D-9840-75636B23B764}" type="parTrans" cxnId="{B5A28556-62B7-42F7-A10D-EC6551F5083C}">
      <dgm:prSet/>
      <dgm:spPr/>
      <dgm:t>
        <a:bodyPr/>
        <a:lstStyle/>
        <a:p>
          <a:endParaRPr lang="es-ES"/>
        </a:p>
      </dgm:t>
    </dgm:pt>
    <dgm:pt modelId="{DE05E603-6358-4AA1-9145-D470F3F5B0B2}" type="sibTrans" cxnId="{B5A28556-62B7-42F7-A10D-EC6551F5083C}">
      <dgm:prSet/>
      <dgm:spPr/>
      <dgm:t>
        <a:bodyPr/>
        <a:lstStyle/>
        <a:p>
          <a:endParaRPr lang="es-ES"/>
        </a:p>
      </dgm:t>
    </dgm:pt>
    <dgm:pt modelId="{C40398CF-E9FE-40AF-9A8D-C5FEFC00DA27}">
      <dgm:prSet/>
      <dgm:spPr/>
      <dgm:t>
        <a:bodyPr/>
        <a:lstStyle/>
        <a:p>
          <a:r>
            <a:rPr lang="es-ES" dirty="0" smtClean="0"/>
            <a:t>Contexto Cuaternario</a:t>
          </a:r>
          <a:endParaRPr lang="es-ES" dirty="0"/>
        </a:p>
      </dgm:t>
    </dgm:pt>
    <dgm:pt modelId="{36D8ECBC-8B16-471E-B91A-53181E84F4DB}" type="parTrans" cxnId="{EC22C15F-4B08-4352-8E1C-1E863E37082A}">
      <dgm:prSet/>
      <dgm:spPr/>
      <dgm:t>
        <a:bodyPr/>
        <a:lstStyle/>
        <a:p>
          <a:endParaRPr lang="es-ES"/>
        </a:p>
      </dgm:t>
    </dgm:pt>
    <dgm:pt modelId="{1C2CA327-DBE6-4EDC-96E0-68CDB19DF7D5}" type="sibTrans" cxnId="{EC22C15F-4B08-4352-8E1C-1E863E37082A}">
      <dgm:prSet/>
      <dgm:spPr/>
      <dgm:t>
        <a:bodyPr/>
        <a:lstStyle/>
        <a:p>
          <a:endParaRPr lang="es-ES"/>
        </a:p>
      </dgm:t>
    </dgm:pt>
    <dgm:pt modelId="{CECC76CB-405D-4087-B5AE-0A546A48590A}">
      <dgm:prSet/>
      <dgm:spPr/>
      <dgm:t>
        <a:bodyPr/>
        <a:lstStyle/>
        <a:p>
          <a:r>
            <a:rPr lang="es-ES" dirty="0" smtClean="0"/>
            <a:t>Social</a:t>
          </a:r>
          <a:endParaRPr lang="es-ES" dirty="0"/>
        </a:p>
      </dgm:t>
    </dgm:pt>
    <dgm:pt modelId="{2964B79A-DDDB-49CE-8C06-7CAA6E5E4350}" type="parTrans" cxnId="{50B228EB-8434-4029-B347-9AB222D35DB9}">
      <dgm:prSet/>
      <dgm:spPr/>
      <dgm:t>
        <a:bodyPr/>
        <a:lstStyle/>
        <a:p>
          <a:endParaRPr lang="es-ES"/>
        </a:p>
      </dgm:t>
    </dgm:pt>
    <dgm:pt modelId="{B27BB0CA-8F69-4697-B834-0DED6D9121A8}" type="sibTrans" cxnId="{50B228EB-8434-4029-B347-9AB222D35DB9}">
      <dgm:prSet/>
      <dgm:spPr/>
      <dgm:t>
        <a:bodyPr/>
        <a:lstStyle/>
        <a:p>
          <a:endParaRPr lang="es-ES"/>
        </a:p>
      </dgm:t>
    </dgm:pt>
    <dgm:pt modelId="{1E19E772-441F-4BD3-BB2C-A81B8401CB10}">
      <dgm:prSet/>
      <dgm:spPr/>
      <dgm:t>
        <a:bodyPr/>
        <a:lstStyle/>
        <a:p>
          <a:r>
            <a:rPr lang="es-ES" dirty="0" smtClean="0"/>
            <a:t>Económico</a:t>
          </a:r>
          <a:endParaRPr lang="es-ES" dirty="0"/>
        </a:p>
      </dgm:t>
    </dgm:pt>
    <dgm:pt modelId="{B9666DB1-E6D4-4B5F-8C6D-6AEA51061C13}" type="parTrans" cxnId="{C7220505-B023-4A9C-A07F-7D6B947D62D2}">
      <dgm:prSet/>
      <dgm:spPr/>
      <dgm:t>
        <a:bodyPr/>
        <a:lstStyle/>
        <a:p>
          <a:endParaRPr lang="es-ES"/>
        </a:p>
      </dgm:t>
    </dgm:pt>
    <dgm:pt modelId="{73AB7CB2-DCF6-424F-A5AB-EC121A8EC428}" type="sibTrans" cxnId="{C7220505-B023-4A9C-A07F-7D6B947D62D2}">
      <dgm:prSet/>
      <dgm:spPr/>
      <dgm:t>
        <a:bodyPr/>
        <a:lstStyle/>
        <a:p>
          <a:endParaRPr lang="es-ES"/>
        </a:p>
      </dgm:t>
    </dgm:pt>
    <dgm:pt modelId="{E9B52F59-9FE1-4864-8AC3-A73E56851DFD}">
      <dgm:prSet/>
      <dgm:spPr/>
      <dgm:t>
        <a:bodyPr/>
        <a:lstStyle/>
        <a:p>
          <a:r>
            <a:rPr lang="es-ES" dirty="0" smtClean="0"/>
            <a:t>Cultural</a:t>
          </a:r>
          <a:endParaRPr lang="es-ES" dirty="0"/>
        </a:p>
      </dgm:t>
    </dgm:pt>
    <dgm:pt modelId="{ECCDFCC8-B45B-4743-96BF-8430CB5BF620}" type="parTrans" cxnId="{CDC6E141-C96F-49B3-AE6A-59AF0CBBDF8A}">
      <dgm:prSet/>
      <dgm:spPr/>
      <dgm:t>
        <a:bodyPr/>
        <a:lstStyle/>
        <a:p>
          <a:endParaRPr lang="es-ES"/>
        </a:p>
      </dgm:t>
    </dgm:pt>
    <dgm:pt modelId="{0945D29B-FC2B-42C1-8AB3-16B67663B465}" type="sibTrans" cxnId="{CDC6E141-C96F-49B3-AE6A-59AF0CBBDF8A}">
      <dgm:prSet/>
      <dgm:spPr/>
      <dgm:t>
        <a:bodyPr/>
        <a:lstStyle/>
        <a:p>
          <a:endParaRPr lang="es-ES"/>
        </a:p>
      </dgm:t>
    </dgm:pt>
    <dgm:pt modelId="{3485FB26-1155-4A86-8FCA-B9C8F580DC03}" type="pres">
      <dgm:prSet presAssocID="{AF61D495-BB9C-43C2-8D67-991830DE86A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8965ABB-E3FD-4A83-B602-239C5F2B433E}" type="pres">
      <dgm:prSet presAssocID="{C40398CF-E9FE-40AF-9A8D-C5FEFC00DA27}" presName="circle1" presStyleLbl="node1" presStyleIdx="0" presStyleCnt="4"/>
      <dgm:spPr/>
    </dgm:pt>
    <dgm:pt modelId="{EF168FC3-731F-4E6F-AC1C-449DE209D3FD}" type="pres">
      <dgm:prSet presAssocID="{C40398CF-E9FE-40AF-9A8D-C5FEFC00DA27}" presName="space" presStyleCnt="0"/>
      <dgm:spPr/>
    </dgm:pt>
    <dgm:pt modelId="{458957FB-CCB2-4B1F-9F51-DFC48F0B6978}" type="pres">
      <dgm:prSet presAssocID="{C40398CF-E9FE-40AF-9A8D-C5FEFC00DA27}" presName="rect1" presStyleLbl="alignAcc1" presStyleIdx="0" presStyleCnt="4" custLinFactNeighborX="403" custLinFactNeighborY="469"/>
      <dgm:spPr/>
      <dgm:t>
        <a:bodyPr/>
        <a:lstStyle/>
        <a:p>
          <a:endParaRPr lang="es-ES"/>
        </a:p>
      </dgm:t>
    </dgm:pt>
    <dgm:pt modelId="{9D0ADE60-D9FF-48B1-9D45-D42B561BE11E}" type="pres">
      <dgm:prSet presAssocID="{2DA11882-8266-4453-B399-21C746AFB2FB}" presName="vertSpace2" presStyleLbl="node1" presStyleIdx="0" presStyleCnt="4"/>
      <dgm:spPr/>
    </dgm:pt>
    <dgm:pt modelId="{A5CD972B-5618-4C2E-B9BD-30E028AAF879}" type="pres">
      <dgm:prSet presAssocID="{2DA11882-8266-4453-B399-21C746AFB2FB}" presName="circle2" presStyleLbl="node1" presStyleIdx="1" presStyleCnt="4"/>
      <dgm:spPr/>
    </dgm:pt>
    <dgm:pt modelId="{AF276592-FE26-4455-B804-8C9EA6987D84}" type="pres">
      <dgm:prSet presAssocID="{2DA11882-8266-4453-B399-21C746AFB2FB}" presName="rect2" presStyleLbl="alignAcc1" presStyleIdx="1" presStyleCnt="4"/>
      <dgm:spPr/>
      <dgm:t>
        <a:bodyPr/>
        <a:lstStyle/>
        <a:p>
          <a:endParaRPr lang="es-ES"/>
        </a:p>
      </dgm:t>
    </dgm:pt>
    <dgm:pt modelId="{8FDA3352-A4A0-4A91-B981-10A7D27A1EF1}" type="pres">
      <dgm:prSet presAssocID="{0914D2ED-3815-4BAA-B080-74A7D03A1831}" presName="vertSpace3" presStyleLbl="node1" presStyleIdx="1" presStyleCnt="4"/>
      <dgm:spPr/>
    </dgm:pt>
    <dgm:pt modelId="{0ED3D87C-E7BD-4635-B554-3F65DB0F946D}" type="pres">
      <dgm:prSet presAssocID="{0914D2ED-3815-4BAA-B080-74A7D03A1831}" presName="circle3" presStyleLbl="node1" presStyleIdx="2" presStyleCnt="4"/>
      <dgm:spPr/>
    </dgm:pt>
    <dgm:pt modelId="{942A68DE-F452-48B4-9614-61229B9AD832}" type="pres">
      <dgm:prSet presAssocID="{0914D2ED-3815-4BAA-B080-74A7D03A1831}" presName="rect3" presStyleLbl="alignAcc1" presStyleIdx="2" presStyleCnt="4"/>
      <dgm:spPr/>
      <dgm:t>
        <a:bodyPr/>
        <a:lstStyle/>
        <a:p>
          <a:endParaRPr lang="es-ES"/>
        </a:p>
      </dgm:t>
    </dgm:pt>
    <dgm:pt modelId="{A1DEB8D4-EFAD-442C-B398-AF3AC0410E0B}" type="pres">
      <dgm:prSet presAssocID="{5F97D649-0092-4D29-B836-134C7552B957}" presName="vertSpace4" presStyleLbl="node1" presStyleIdx="2" presStyleCnt="4"/>
      <dgm:spPr/>
    </dgm:pt>
    <dgm:pt modelId="{A3133F35-38B8-4BBD-8124-12292A6C78F2}" type="pres">
      <dgm:prSet presAssocID="{5F97D649-0092-4D29-B836-134C7552B957}" presName="circle4" presStyleLbl="node1" presStyleIdx="3" presStyleCnt="4"/>
      <dgm:spPr/>
    </dgm:pt>
    <dgm:pt modelId="{258A3459-A181-4279-92B3-004949592ACA}" type="pres">
      <dgm:prSet presAssocID="{5F97D649-0092-4D29-B836-134C7552B957}" presName="rect4" presStyleLbl="alignAcc1" presStyleIdx="3" presStyleCnt="4"/>
      <dgm:spPr/>
      <dgm:t>
        <a:bodyPr/>
        <a:lstStyle/>
        <a:p>
          <a:endParaRPr lang="es-ES"/>
        </a:p>
      </dgm:t>
    </dgm:pt>
    <dgm:pt modelId="{4B305B48-68A6-40A6-9555-A5F395228C34}" type="pres">
      <dgm:prSet presAssocID="{C40398CF-E9FE-40AF-9A8D-C5FEFC00DA27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E84980-9737-4DF3-BE8A-7BFE1CABF1B8}" type="pres">
      <dgm:prSet presAssocID="{C40398CF-E9FE-40AF-9A8D-C5FEFC00DA27}" presName="rect1ChTx" presStyleLbl="alignAcc1" presStyleIdx="3" presStyleCnt="4">
        <dgm:presLayoutVars>
          <dgm:bulletEnabled val="1"/>
        </dgm:presLayoutVars>
      </dgm:prSet>
      <dgm:spPr/>
    </dgm:pt>
    <dgm:pt modelId="{FAB9F8BE-D539-454D-99C8-809D23061976}" type="pres">
      <dgm:prSet presAssocID="{2DA11882-8266-4453-B399-21C746AFB2FB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69A792-ED2C-4E17-AA54-9F5AEE2D27C5}" type="pres">
      <dgm:prSet presAssocID="{2DA11882-8266-4453-B399-21C746AFB2FB}" presName="rect2ChTx" presStyleLbl="alignAcc1" presStyleIdx="3" presStyleCnt="4">
        <dgm:presLayoutVars>
          <dgm:bulletEnabled val="1"/>
        </dgm:presLayoutVars>
      </dgm:prSet>
      <dgm:spPr/>
    </dgm:pt>
    <dgm:pt modelId="{C626181E-6423-43E5-814F-56F57A04D2D2}" type="pres">
      <dgm:prSet presAssocID="{0914D2ED-3815-4BAA-B080-74A7D03A1831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431456-5310-4310-A282-55DF901ACDFF}" type="pres">
      <dgm:prSet presAssocID="{0914D2ED-3815-4BAA-B080-74A7D03A1831}" presName="rect3ChTx" presStyleLbl="alignAcc1" presStyleIdx="3" presStyleCnt="4">
        <dgm:presLayoutVars>
          <dgm:bulletEnabled val="1"/>
        </dgm:presLayoutVars>
      </dgm:prSet>
      <dgm:spPr/>
    </dgm:pt>
    <dgm:pt modelId="{99E4EB7E-B2D8-42DE-A42F-EA5F005B0F4B}" type="pres">
      <dgm:prSet presAssocID="{5F97D649-0092-4D29-B836-134C7552B957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CBE20E-384F-4CBE-A927-894D28B0173A}" type="pres">
      <dgm:prSet presAssocID="{5F97D649-0092-4D29-B836-134C7552B957}" presName="rect4ChTx" presStyleLbl="alignAcc1" presStyleIdx="3" presStyleCnt="4">
        <dgm:presLayoutVars>
          <dgm:bulletEnabled val="1"/>
        </dgm:presLayoutVars>
      </dgm:prSet>
      <dgm:spPr/>
    </dgm:pt>
  </dgm:ptLst>
  <dgm:cxnLst>
    <dgm:cxn modelId="{79C5811F-DE1E-4107-89CF-A9284F7FA192}" type="presOf" srcId="{F15EA3D5-EB0A-4F2D-9822-EAA9EE85A09F}" destId="{99431456-5310-4310-A282-55DF901ACDFF}" srcOrd="0" destOrd="0" presId="urn:microsoft.com/office/officeart/2005/8/layout/target3"/>
    <dgm:cxn modelId="{CDC6E141-C96F-49B3-AE6A-59AF0CBBDF8A}" srcId="{C40398CF-E9FE-40AF-9A8D-C5FEFC00DA27}" destId="{E9B52F59-9FE1-4864-8AC3-A73E56851DFD}" srcOrd="2" destOrd="0" parTransId="{ECCDFCC8-B45B-4743-96BF-8430CB5BF620}" sibTransId="{0945D29B-FC2B-42C1-8AB3-16B67663B465}"/>
    <dgm:cxn modelId="{D87507B6-9C31-4438-A4AA-3947CDB39D21}" type="presOf" srcId="{0914D2ED-3815-4BAA-B080-74A7D03A1831}" destId="{C626181E-6423-43E5-814F-56F57A04D2D2}" srcOrd="1" destOrd="0" presId="urn:microsoft.com/office/officeart/2005/8/layout/target3"/>
    <dgm:cxn modelId="{CDBF8393-AF49-48E7-A0CE-0F6C4E026DF2}" type="presOf" srcId="{1E19E772-441F-4BD3-BB2C-A81B8401CB10}" destId="{71E84980-9737-4DF3-BE8A-7BFE1CABF1B8}" srcOrd="0" destOrd="1" presId="urn:microsoft.com/office/officeart/2005/8/layout/target3"/>
    <dgm:cxn modelId="{11132626-66DF-4D10-85E5-4A4470619A31}" srcId="{2DA11882-8266-4453-B399-21C746AFB2FB}" destId="{29AA69FE-D115-4180-9800-8C8244C78208}" srcOrd="0" destOrd="0" parTransId="{9771BF52-CECE-422C-9D0C-F06DA2927928}" sibTransId="{08E5459E-2F74-4591-A4C7-8292A743B1D2}"/>
    <dgm:cxn modelId="{25347D47-F713-4505-AB5D-4B1C409C9C8E}" type="presOf" srcId="{5F97D649-0092-4D29-B836-134C7552B957}" destId="{99E4EB7E-B2D8-42DE-A42F-EA5F005B0F4B}" srcOrd="1" destOrd="0" presId="urn:microsoft.com/office/officeart/2005/8/layout/target3"/>
    <dgm:cxn modelId="{2F0F68B8-7658-47CC-B38B-A93F458C83BC}" srcId="{5F97D649-0092-4D29-B836-134C7552B957}" destId="{34056ACC-7A37-4D3A-B9AA-AC7A3D340F2F}" srcOrd="0" destOrd="0" parTransId="{78A92BB7-0421-4A9B-BC6C-C9242A341140}" sibTransId="{5E0ACEE7-3311-4567-B27C-FD2B0EFF7DC0}"/>
    <dgm:cxn modelId="{6D864F6B-6C80-40F4-BD20-4EEC2A1A025C}" srcId="{0914D2ED-3815-4BAA-B080-74A7D03A1831}" destId="{6701A1B8-E571-4989-907B-4A883A25E3A2}" srcOrd="1" destOrd="0" parTransId="{E2D2F107-A0EC-4017-85B3-C6A6151B91E7}" sibTransId="{8C0A3DB7-3392-4B21-AD57-A70FD0EA92D9}"/>
    <dgm:cxn modelId="{EC22C15F-4B08-4352-8E1C-1E863E37082A}" srcId="{AF61D495-BB9C-43C2-8D67-991830DE86A7}" destId="{C40398CF-E9FE-40AF-9A8D-C5FEFC00DA27}" srcOrd="0" destOrd="0" parTransId="{36D8ECBC-8B16-471E-B91A-53181E84F4DB}" sibTransId="{1C2CA327-DBE6-4EDC-96E0-68CDB19DF7D5}"/>
    <dgm:cxn modelId="{667D7DFA-D4DA-4B21-8C05-2DE4E569FF9D}" type="presOf" srcId="{16435E7F-167F-41A5-AA2B-0806D9D11FBE}" destId="{D3CBE20E-384F-4CBE-A927-894D28B0173A}" srcOrd="0" destOrd="1" presId="urn:microsoft.com/office/officeart/2005/8/layout/target3"/>
    <dgm:cxn modelId="{18115C12-FBD9-4172-BA03-3C9881269FAE}" type="presOf" srcId="{5F97D649-0092-4D29-B836-134C7552B957}" destId="{258A3459-A181-4279-92B3-004949592ACA}" srcOrd="0" destOrd="0" presId="urn:microsoft.com/office/officeart/2005/8/layout/target3"/>
    <dgm:cxn modelId="{B5A28556-62B7-42F7-A10D-EC6551F5083C}" srcId="{5F97D649-0092-4D29-B836-134C7552B957}" destId="{16435E7F-167F-41A5-AA2B-0806D9D11FBE}" srcOrd="1" destOrd="0" parTransId="{72DF5CC5-59D0-435D-9840-75636B23B764}" sibTransId="{DE05E603-6358-4AA1-9145-D470F3F5B0B2}"/>
    <dgm:cxn modelId="{3B0749D4-4E35-4FFD-ACCB-2F7B74463E21}" type="presOf" srcId="{C40398CF-E9FE-40AF-9A8D-C5FEFC00DA27}" destId="{458957FB-CCB2-4B1F-9F51-DFC48F0B6978}" srcOrd="0" destOrd="0" presId="urn:microsoft.com/office/officeart/2005/8/layout/target3"/>
    <dgm:cxn modelId="{DACFFFB7-7F1F-4CC9-B4F3-E8FBFBF6C849}" type="presOf" srcId="{D3071D9E-9512-4995-912A-CDFEE1BF1CCD}" destId="{AD69A792-ED2C-4E17-AA54-9F5AEE2D27C5}" srcOrd="0" destOrd="1" presId="urn:microsoft.com/office/officeart/2005/8/layout/target3"/>
    <dgm:cxn modelId="{E31F8DFA-8AD4-47B3-8999-DD6EA0730555}" type="presOf" srcId="{2DA11882-8266-4453-B399-21C746AFB2FB}" destId="{FAB9F8BE-D539-454D-99C8-809D23061976}" srcOrd="1" destOrd="0" presId="urn:microsoft.com/office/officeart/2005/8/layout/target3"/>
    <dgm:cxn modelId="{65F897EA-F0A2-479F-ABA7-880A39348D9B}" type="presOf" srcId="{6701A1B8-E571-4989-907B-4A883A25E3A2}" destId="{99431456-5310-4310-A282-55DF901ACDFF}" srcOrd="0" destOrd="1" presId="urn:microsoft.com/office/officeart/2005/8/layout/target3"/>
    <dgm:cxn modelId="{0F5ED9DD-ACFF-41BB-A51B-BA484C411748}" srcId="{AF61D495-BB9C-43C2-8D67-991830DE86A7}" destId="{0914D2ED-3815-4BAA-B080-74A7D03A1831}" srcOrd="2" destOrd="0" parTransId="{A0FA658A-A8D3-4C49-B5A6-3C85CC72F57D}" sibTransId="{EAB92C86-654D-42C2-9168-A8B51C1267DA}"/>
    <dgm:cxn modelId="{50B228EB-8434-4029-B347-9AB222D35DB9}" srcId="{C40398CF-E9FE-40AF-9A8D-C5FEFC00DA27}" destId="{CECC76CB-405D-4087-B5AE-0A546A48590A}" srcOrd="0" destOrd="0" parTransId="{2964B79A-DDDB-49CE-8C06-7CAA6E5E4350}" sibTransId="{B27BB0CA-8F69-4697-B834-0DED6D9121A8}"/>
    <dgm:cxn modelId="{DE748682-92C4-415E-BED4-53C88CBEB2D7}" type="presOf" srcId="{0914D2ED-3815-4BAA-B080-74A7D03A1831}" destId="{942A68DE-F452-48B4-9614-61229B9AD832}" srcOrd="0" destOrd="0" presId="urn:microsoft.com/office/officeart/2005/8/layout/target3"/>
    <dgm:cxn modelId="{BA8BBE8A-AD51-4744-AC09-71DD1F422525}" type="presOf" srcId="{34056ACC-7A37-4D3A-B9AA-AC7A3D340F2F}" destId="{D3CBE20E-384F-4CBE-A927-894D28B0173A}" srcOrd="0" destOrd="0" presId="urn:microsoft.com/office/officeart/2005/8/layout/target3"/>
    <dgm:cxn modelId="{591B9C86-8595-4B11-97F6-8361B8FB2559}" srcId="{AF61D495-BB9C-43C2-8D67-991830DE86A7}" destId="{5F97D649-0092-4D29-B836-134C7552B957}" srcOrd="3" destOrd="0" parTransId="{40917C85-E9D4-42B6-AF63-76EE2E5238C8}" sibTransId="{45864CF0-4B64-4EF7-A059-751B094197F2}"/>
    <dgm:cxn modelId="{40ECCF91-272B-417A-B9BE-0DA11EFF6C28}" type="presOf" srcId="{CECC76CB-405D-4087-B5AE-0A546A48590A}" destId="{71E84980-9737-4DF3-BE8A-7BFE1CABF1B8}" srcOrd="0" destOrd="0" presId="urn:microsoft.com/office/officeart/2005/8/layout/target3"/>
    <dgm:cxn modelId="{641F1D5C-0379-4D1E-B1EB-3D5FEBD83B2A}" srcId="{0914D2ED-3815-4BAA-B080-74A7D03A1831}" destId="{F15EA3D5-EB0A-4F2D-9822-EAA9EE85A09F}" srcOrd="0" destOrd="0" parTransId="{72B9DA88-F7BF-4C4D-921C-BADA8F9A1A50}" sibTransId="{B48C770B-7B46-4EC2-BFF3-1970901E0F8B}"/>
    <dgm:cxn modelId="{08B0C8F0-94CA-48EB-889E-A30A5D3EDB82}" type="presOf" srcId="{E9B52F59-9FE1-4864-8AC3-A73E56851DFD}" destId="{71E84980-9737-4DF3-BE8A-7BFE1CABF1B8}" srcOrd="0" destOrd="2" presId="urn:microsoft.com/office/officeart/2005/8/layout/target3"/>
    <dgm:cxn modelId="{ECD9B844-5268-4F19-974E-8E0913F33133}" srcId="{2DA11882-8266-4453-B399-21C746AFB2FB}" destId="{D3071D9E-9512-4995-912A-CDFEE1BF1CCD}" srcOrd="1" destOrd="0" parTransId="{C2A3DB1A-8499-4C6B-ABB4-C319F9980686}" sibTransId="{FDBFF308-16EC-4D1A-9B5A-6B170DC8815C}"/>
    <dgm:cxn modelId="{7F9DA0E7-8EC3-4E4C-A4B5-F87201FEC394}" srcId="{AF61D495-BB9C-43C2-8D67-991830DE86A7}" destId="{2DA11882-8266-4453-B399-21C746AFB2FB}" srcOrd="1" destOrd="0" parTransId="{FD8F64D9-7219-49AF-9AD1-BDF7FD857C2F}" sibTransId="{40C674F3-C676-4C9E-9E0A-BBBAB4C90E7E}"/>
    <dgm:cxn modelId="{1CD2D07B-18D3-41F6-9F71-8F3E9CB25F9D}" type="presOf" srcId="{2DA11882-8266-4453-B399-21C746AFB2FB}" destId="{AF276592-FE26-4455-B804-8C9EA6987D84}" srcOrd="0" destOrd="0" presId="urn:microsoft.com/office/officeart/2005/8/layout/target3"/>
    <dgm:cxn modelId="{1F5086E1-3875-497D-9474-F857F24F86E2}" type="presOf" srcId="{AF61D495-BB9C-43C2-8D67-991830DE86A7}" destId="{3485FB26-1155-4A86-8FCA-B9C8F580DC03}" srcOrd="0" destOrd="0" presId="urn:microsoft.com/office/officeart/2005/8/layout/target3"/>
    <dgm:cxn modelId="{C7220505-B023-4A9C-A07F-7D6B947D62D2}" srcId="{C40398CF-E9FE-40AF-9A8D-C5FEFC00DA27}" destId="{1E19E772-441F-4BD3-BB2C-A81B8401CB10}" srcOrd="1" destOrd="0" parTransId="{B9666DB1-E6D4-4B5F-8C6D-6AEA51061C13}" sibTransId="{73AB7CB2-DCF6-424F-A5AB-EC121A8EC428}"/>
    <dgm:cxn modelId="{CDB4F480-8B8E-4CC3-9727-BE585853CDA3}" type="presOf" srcId="{C40398CF-E9FE-40AF-9A8D-C5FEFC00DA27}" destId="{4B305B48-68A6-40A6-9555-A5F395228C34}" srcOrd="1" destOrd="0" presId="urn:microsoft.com/office/officeart/2005/8/layout/target3"/>
    <dgm:cxn modelId="{3AC7836C-CDB5-4E0C-852E-8EDD44DFE38E}" type="presOf" srcId="{29AA69FE-D115-4180-9800-8C8244C78208}" destId="{AD69A792-ED2C-4E17-AA54-9F5AEE2D27C5}" srcOrd="0" destOrd="0" presId="urn:microsoft.com/office/officeart/2005/8/layout/target3"/>
    <dgm:cxn modelId="{5FCF3D3A-679B-441A-8B39-D486CEB6A472}" type="presParOf" srcId="{3485FB26-1155-4A86-8FCA-B9C8F580DC03}" destId="{C8965ABB-E3FD-4A83-B602-239C5F2B433E}" srcOrd="0" destOrd="0" presId="urn:microsoft.com/office/officeart/2005/8/layout/target3"/>
    <dgm:cxn modelId="{599E080D-C7FB-416A-B4DD-058ABADA3B21}" type="presParOf" srcId="{3485FB26-1155-4A86-8FCA-B9C8F580DC03}" destId="{EF168FC3-731F-4E6F-AC1C-449DE209D3FD}" srcOrd="1" destOrd="0" presId="urn:microsoft.com/office/officeart/2005/8/layout/target3"/>
    <dgm:cxn modelId="{ED369EC0-FA47-4EE1-A13D-D694366942AA}" type="presParOf" srcId="{3485FB26-1155-4A86-8FCA-B9C8F580DC03}" destId="{458957FB-CCB2-4B1F-9F51-DFC48F0B6978}" srcOrd="2" destOrd="0" presId="urn:microsoft.com/office/officeart/2005/8/layout/target3"/>
    <dgm:cxn modelId="{543C1873-BE30-4A80-9D96-5EC27B2F0321}" type="presParOf" srcId="{3485FB26-1155-4A86-8FCA-B9C8F580DC03}" destId="{9D0ADE60-D9FF-48B1-9D45-D42B561BE11E}" srcOrd="3" destOrd="0" presId="urn:microsoft.com/office/officeart/2005/8/layout/target3"/>
    <dgm:cxn modelId="{96F3C379-EA4C-4D2B-ABA8-2B429A41E728}" type="presParOf" srcId="{3485FB26-1155-4A86-8FCA-B9C8F580DC03}" destId="{A5CD972B-5618-4C2E-B9BD-30E028AAF879}" srcOrd="4" destOrd="0" presId="urn:microsoft.com/office/officeart/2005/8/layout/target3"/>
    <dgm:cxn modelId="{FE7B3CAB-EAD0-4FD9-91E2-4F4B60ECDA6C}" type="presParOf" srcId="{3485FB26-1155-4A86-8FCA-B9C8F580DC03}" destId="{AF276592-FE26-4455-B804-8C9EA6987D84}" srcOrd="5" destOrd="0" presId="urn:microsoft.com/office/officeart/2005/8/layout/target3"/>
    <dgm:cxn modelId="{25C9EDF4-C045-4DCF-9010-1EAAFF4E5CBE}" type="presParOf" srcId="{3485FB26-1155-4A86-8FCA-B9C8F580DC03}" destId="{8FDA3352-A4A0-4A91-B981-10A7D27A1EF1}" srcOrd="6" destOrd="0" presId="urn:microsoft.com/office/officeart/2005/8/layout/target3"/>
    <dgm:cxn modelId="{3778B3AE-F3D3-495E-BA2A-47B1746E3F49}" type="presParOf" srcId="{3485FB26-1155-4A86-8FCA-B9C8F580DC03}" destId="{0ED3D87C-E7BD-4635-B554-3F65DB0F946D}" srcOrd="7" destOrd="0" presId="urn:microsoft.com/office/officeart/2005/8/layout/target3"/>
    <dgm:cxn modelId="{E2C37AA5-6E4A-468C-959A-568DD8B92EB1}" type="presParOf" srcId="{3485FB26-1155-4A86-8FCA-B9C8F580DC03}" destId="{942A68DE-F452-48B4-9614-61229B9AD832}" srcOrd="8" destOrd="0" presId="urn:microsoft.com/office/officeart/2005/8/layout/target3"/>
    <dgm:cxn modelId="{6DC7298B-0380-4B65-B9F9-1721B8A3437D}" type="presParOf" srcId="{3485FB26-1155-4A86-8FCA-B9C8F580DC03}" destId="{A1DEB8D4-EFAD-442C-B398-AF3AC0410E0B}" srcOrd="9" destOrd="0" presId="urn:microsoft.com/office/officeart/2005/8/layout/target3"/>
    <dgm:cxn modelId="{B4817C90-C53F-4CA9-85A0-F9596A20CEE0}" type="presParOf" srcId="{3485FB26-1155-4A86-8FCA-B9C8F580DC03}" destId="{A3133F35-38B8-4BBD-8124-12292A6C78F2}" srcOrd="10" destOrd="0" presId="urn:microsoft.com/office/officeart/2005/8/layout/target3"/>
    <dgm:cxn modelId="{C8A91F72-467E-4314-919B-F0CBC12D9C0B}" type="presParOf" srcId="{3485FB26-1155-4A86-8FCA-B9C8F580DC03}" destId="{258A3459-A181-4279-92B3-004949592ACA}" srcOrd="11" destOrd="0" presId="urn:microsoft.com/office/officeart/2005/8/layout/target3"/>
    <dgm:cxn modelId="{ABDB324C-F7EE-41F7-95ED-EF7EBE0FC617}" type="presParOf" srcId="{3485FB26-1155-4A86-8FCA-B9C8F580DC03}" destId="{4B305B48-68A6-40A6-9555-A5F395228C34}" srcOrd="12" destOrd="0" presId="urn:microsoft.com/office/officeart/2005/8/layout/target3"/>
    <dgm:cxn modelId="{4AA3A5F3-7CBF-4232-97A9-3AC369F52253}" type="presParOf" srcId="{3485FB26-1155-4A86-8FCA-B9C8F580DC03}" destId="{71E84980-9737-4DF3-BE8A-7BFE1CABF1B8}" srcOrd="13" destOrd="0" presId="urn:microsoft.com/office/officeart/2005/8/layout/target3"/>
    <dgm:cxn modelId="{96DCCCE5-E82A-4972-A2F3-0B96972CAA43}" type="presParOf" srcId="{3485FB26-1155-4A86-8FCA-B9C8F580DC03}" destId="{FAB9F8BE-D539-454D-99C8-809D23061976}" srcOrd="14" destOrd="0" presId="urn:microsoft.com/office/officeart/2005/8/layout/target3"/>
    <dgm:cxn modelId="{0F5EB706-170A-4F95-BE68-1D2B7F807098}" type="presParOf" srcId="{3485FB26-1155-4A86-8FCA-B9C8F580DC03}" destId="{AD69A792-ED2C-4E17-AA54-9F5AEE2D27C5}" srcOrd="15" destOrd="0" presId="urn:microsoft.com/office/officeart/2005/8/layout/target3"/>
    <dgm:cxn modelId="{2C3B7B93-2E73-4301-A4E4-352B273EA6C3}" type="presParOf" srcId="{3485FB26-1155-4A86-8FCA-B9C8F580DC03}" destId="{C626181E-6423-43E5-814F-56F57A04D2D2}" srcOrd="16" destOrd="0" presId="urn:microsoft.com/office/officeart/2005/8/layout/target3"/>
    <dgm:cxn modelId="{149BCBD0-A5E0-4F14-9B5A-C93B3322FC54}" type="presParOf" srcId="{3485FB26-1155-4A86-8FCA-B9C8F580DC03}" destId="{99431456-5310-4310-A282-55DF901ACDFF}" srcOrd="17" destOrd="0" presId="urn:microsoft.com/office/officeart/2005/8/layout/target3"/>
    <dgm:cxn modelId="{C58D828F-785F-4783-9305-B3CC53EDD72B}" type="presParOf" srcId="{3485FB26-1155-4A86-8FCA-B9C8F580DC03}" destId="{99E4EB7E-B2D8-42DE-A42F-EA5F005B0F4B}" srcOrd="18" destOrd="0" presId="urn:microsoft.com/office/officeart/2005/8/layout/target3"/>
    <dgm:cxn modelId="{2C0EA483-7D48-4B60-9224-53DF0DF725E5}" type="presParOf" srcId="{3485FB26-1155-4A86-8FCA-B9C8F580DC03}" destId="{D3CBE20E-384F-4CBE-A927-894D28B0173A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276353-7B59-406C-8968-9FF8F0F77E94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C24E097-C0E1-44DB-936C-4B75C0B0B098}">
      <dgm:prSet phldrT="[Texto]" custT="1"/>
      <dgm:spPr/>
      <dgm:t>
        <a:bodyPr/>
        <a:lstStyle/>
        <a:p>
          <a:r>
            <a:rPr lang="es-ES" sz="1200" b="1" dirty="0" smtClean="0"/>
            <a:t>Un aprendizaje situado</a:t>
          </a:r>
          <a:endParaRPr lang="es-ES" sz="1200" b="1" dirty="0"/>
        </a:p>
      </dgm:t>
    </dgm:pt>
    <dgm:pt modelId="{DC337755-4899-48B0-8083-8DFB215AEFD2}" type="parTrans" cxnId="{BF955AAF-4751-4675-8931-8EC6FC2B49D6}">
      <dgm:prSet/>
      <dgm:spPr/>
      <dgm:t>
        <a:bodyPr/>
        <a:lstStyle/>
        <a:p>
          <a:endParaRPr lang="es-ES"/>
        </a:p>
      </dgm:t>
    </dgm:pt>
    <dgm:pt modelId="{4F0F8250-755B-48EF-8D4E-94FAAAE38661}" type="sibTrans" cxnId="{BF955AAF-4751-4675-8931-8EC6FC2B49D6}">
      <dgm:prSet/>
      <dgm:spPr/>
      <dgm:t>
        <a:bodyPr/>
        <a:lstStyle/>
        <a:p>
          <a:endParaRPr lang="es-ES"/>
        </a:p>
      </dgm:t>
    </dgm:pt>
    <dgm:pt modelId="{FBFCCDA2-501A-42F7-8CE1-315A3C73B3DB}">
      <dgm:prSet phldrT="[Texto]" custT="1"/>
      <dgm:spPr/>
      <dgm:t>
        <a:bodyPr/>
        <a:lstStyle/>
        <a:p>
          <a:r>
            <a:rPr lang="es-ES" sz="1200" b="1" dirty="0" smtClean="0"/>
            <a:t>Una conexión  del currículo real del aula con las preocupaciones e intereses del alumnado</a:t>
          </a:r>
          <a:endParaRPr lang="es-ES" sz="1200" b="1" dirty="0"/>
        </a:p>
      </dgm:t>
    </dgm:pt>
    <dgm:pt modelId="{FDCD78EF-E733-4EB4-B341-2FB55A61B99B}" type="parTrans" cxnId="{07251C5E-AA5D-41E8-A6FF-1D365496D4C8}">
      <dgm:prSet/>
      <dgm:spPr/>
      <dgm:t>
        <a:bodyPr/>
        <a:lstStyle/>
        <a:p>
          <a:endParaRPr lang="es-ES"/>
        </a:p>
      </dgm:t>
    </dgm:pt>
    <dgm:pt modelId="{60757B74-69B2-4B35-98AA-93D5BC007F52}" type="sibTrans" cxnId="{07251C5E-AA5D-41E8-A6FF-1D365496D4C8}">
      <dgm:prSet/>
      <dgm:spPr/>
      <dgm:t>
        <a:bodyPr/>
        <a:lstStyle/>
        <a:p>
          <a:endParaRPr lang="es-ES"/>
        </a:p>
      </dgm:t>
    </dgm:pt>
    <dgm:pt modelId="{3B363078-EB07-47CE-BFCB-E705096CA87C}">
      <dgm:prSet custT="1"/>
      <dgm:spPr/>
      <dgm:t>
        <a:bodyPr/>
        <a:lstStyle/>
        <a:p>
          <a:r>
            <a:rPr lang="es-ES" sz="1200" b="1" dirty="0" smtClean="0"/>
            <a:t>Un aprendizaje significativo</a:t>
          </a:r>
          <a:endParaRPr lang="es-ES" sz="1200" b="1" dirty="0"/>
        </a:p>
      </dgm:t>
    </dgm:pt>
    <dgm:pt modelId="{F57703DC-46DA-43CF-80B3-37FC16681AC2}" type="parTrans" cxnId="{BF357541-B6DA-4FC8-8AF3-5EFF50F37633}">
      <dgm:prSet/>
      <dgm:spPr/>
      <dgm:t>
        <a:bodyPr/>
        <a:lstStyle/>
        <a:p>
          <a:endParaRPr lang="es-ES"/>
        </a:p>
      </dgm:t>
    </dgm:pt>
    <dgm:pt modelId="{D05A019A-9204-4C6A-B3E4-E06A54AAC22D}" type="sibTrans" cxnId="{BF357541-B6DA-4FC8-8AF3-5EFF50F37633}">
      <dgm:prSet/>
      <dgm:spPr/>
      <dgm:t>
        <a:bodyPr/>
        <a:lstStyle/>
        <a:p>
          <a:endParaRPr lang="es-ES"/>
        </a:p>
      </dgm:t>
    </dgm:pt>
    <dgm:pt modelId="{CA4C4E75-BA27-4A17-A66C-5613C1A72E33}">
      <dgm:prSet custT="1"/>
      <dgm:spPr/>
      <dgm:t>
        <a:bodyPr/>
        <a:lstStyle/>
        <a:p>
          <a:r>
            <a:rPr lang="es-ES" sz="1200" b="1" dirty="0" smtClean="0"/>
            <a:t>Ofrecer situaciones problema, de aprendizaje real</a:t>
          </a:r>
          <a:endParaRPr lang="es-ES" sz="1200" b="1" dirty="0"/>
        </a:p>
      </dgm:t>
    </dgm:pt>
    <dgm:pt modelId="{AA0A998D-7755-44FF-AC5F-CFFF5664ACE3}" type="parTrans" cxnId="{52FEBC1E-5998-45AE-863A-4FC8A9319D2F}">
      <dgm:prSet/>
      <dgm:spPr/>
      <dgm:t>
        <a:bodyPr/>
        <a:lstStyle/>
        <a:p>
          <a:endParaRPr lang="es-ES"/>
        </a:p>
      </dgm:t>
    </dgm:pt>
    <dgm:pt modelId="{6E787F65-F446-49C3-A26D-472C3A6710CF}" type="sibTrans" cxnId="{52FEBC1E-5998-45AE-863A-4FC8A9319D2F}">
      <dgm:prSet/>
      <dgm:spPr/>
      <dgm:t>
        <a:bodyPr/>
        <a:lstStyle/>
        <a:p>
          <a:endParaRPr lang="es-ES"/>
        </a:p>
      </dgm:t>
    </dgm:pt>
    <dgm:pt modelId="{DA5705C2-497F-4ACC-8C49-9395DEC9A796}">
      <dgm:prSet custT="1"/>
      <dgm:spPr/>
      <dgm:t>
        <a:bodyPr/>
        <a:lstStyle/>
        <a:p>
          <a:r>
            <a:rPr lang="es-ES" sz="1200" b="1" dirty="0" smtClean="0"/>
            <a:t>Un desarrollo curricular conectado con los agentes sociales del entorno</a:t>
          </a:r>
          <a:endParaRPr lang="es-ES" sz="1200" b="1" dirty="0"/>
        </a:p>
      </dgm:t>
    </dgm:pt>
    <dgm:pt modelId="{ED845842-8E49-4EF2-AAE9-421B33C54FCC}" type="parTrans" cxnId="{FC39F33D-E08B-4206-BB00-2650E7BF7D8A}">
      <dgm:prSet/>
      <dgm:spPr/>
      <dgm:t>
        <a:bodyPr/>
        <a:lstStyle/>
        <a:p>
          <a:endParaRPr lang="es-ES"/>
        </a:p>
      </dgm:t>
    </dgm:pt>
    <dgm:pt modelId="{333E63A3-C701-4716-8278-ED964B8B148B}" type="sibTrans" cxnId="{FC39F33D-E08B-4206-BB00-2650E7BF7D8A}">
      <dgm:prSet/>
      <dgm:spPr/>
      <dgm:t>
        <a:bodyPr/>
        <a:lstStyle/>
        <a:p>
          <a:endParaRPr lang="es-ES"/>
        </a:p>
      </dgm:t>
    </dgm:pt>
    <dgm:pt modelId="{DD6A7FB1-E34B-4188-852A-409498B9094B}" type="pres">
      <dgm:prSet presAssocID="{19276353-7B59-406C-8968-9FF8F0F77E94}" presName="linear" presStyleCnt="0">
        <dgm:presLayoutVars>
          <dgm:dir/>
          <dgm:animLvl val="lvl"/>
          <dgm:resizeHandles val="exact"/>
        </dgm:presLayoutVars>
      </dgm:prSet>
      <dgm:spPr/>
    </dgm:pt>
    <dgm:pt modelId="{06D073A1-6CF3-441D-B229-913FE0D211B3}" type="pres">
      <dgm:prSet presAssocID="{2C24E097-C0E1-44DB-936C-4B75C0B0B098}" presName="parentLin" presStyleCnt="0"/>
      <dgm:spPr/>
    </dgm:pt>
    <dgm:pt modelId="{AFAF1D70-E6F5-4975-BE14-6F6EFCE5F1B1}" type="pres">
      <dgm:prSet presAssocID="{2C24E097-C0E1-44DB-936C-4B75C0B0B098}" presName="parentLeftMargin" presStyleLbl="node1" presStyleIdx="0" presStyleCnt="5"/>
      <dgm:spPr/>
    </dgm:pt>
    <dgm:pt modelId="{9053BFA8-4D5B-4B55-8144-58C2CC316C00}" type="pres">
      <dgm:prSet presAssocID="{2C24E097-C0E1-44DB-936C-4B75C0B0B098}" presName="parentText" presStyleLbl="node1" presStyleIdx="0" presStyleCnt="5" custFlipHor="1" custScaleX="41693" custScaleY="21016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077927-7C8A-424A-847D-746FE7E12D7D}" type="pres">
      <dgm:prSet presAssocID="{2C24E097-C0E1-44DB-936C-4B75C0B0B098}" presName="negativeSpace" presStyleCnt="0"/>
      <dgm:spPr/>
    </dgm:pt>
    <dgm:pt modelId="{45A81C5E-E991-4D89-BE3B-FCDDB46CAA90}" type="pres">
      <dgm:prSet presAssocID="{2C24E097-C0E1-44DB-936C-4B75C0B0B098}" presName="childText" presStyleLbl="conFgAcc1" presStyleIdx="0" presStyleCnt="5">
        <dgm:presLayoutVars>
          <dgm:bulletEnabled val="1"/>
        </dgm:presLayoutVars>
      </dgm:prSet>
      <dgm:spPr>
        <a:noFill/>
      </dgm:spPr>
    </dgm:pt>
    <dgm:pt modelId="{305683E6-D0A7-4EDC-9327-618C59D21849}" type="pres">
      <dgm:prSet presAssocID="{4F0F8250-755B-48EF-8D4E-94FAAAE38661}" presName="spaceBetweenRectangles" presStyleCnt="0"/>
      <dgm:spPr/>
    </dgm:pt>
    <dgm:pt modelId="{A979810B-0044-4CA4-AF10-DB464691AB05}" type="pres">
      <dgm:prSet presAssocID="{3B363078-EB07-47CE-BFCB-E705096CA87C}" presName="parentLin" presStyleCnt="0"/>
      <dgm:spPr/>
    </dgm:pt>
    <dgm:pt modelId="{F28C087D-01DA-4B00-B7F3-430CC890981F}" type="pres">
      <dgm:prSet presAssocID="{3B363078-EB07-47CE-BFCB-E705096CA87C}" presName="parentLeftMargin" presStyleLbl="node1" presStyleIdx="0" presStyleCnt="5"/>
      <dgm:spPr/>
    </dgm:pt>
    <dgm:pt modelId="{052BE445-7F00-4AB0-85A5-34656ADFF9A8}" type="pres">
      <dgm:prSet presAssocID="{3B363078-EB07-47CE-BFCB-E705096CA87C}" presName="parentText" presStyleLbl="node1" presStyleIdx="1" presStyleCnt="5" custFlipHor="1" custScaleX="56866" custScaleY="194000">
        <dgm:presLayoutVars>
          <dgm:chMax val="0"/>
          <dgm:bulletEnabled val="1"/>
        </dgm:presLayoutVars>
      </dgm:prSet>
      <dgm:spPr/>
    </dgm:pt>
    <dgm:pt modelId="{0D3E9B76-8F23-4382-B2BD-F7287988847B}" type="pres">
      <dgm:prSet presAssocID="{3B363078-EB07-47CE-BFCB-E705096CA87C}" presName="negativeSpace" presStyleCnt="0"/>
      <dgm:spPr/>
    </dgm:pt>
    <dgm:pt modelId="{20A68424-DCBB-4504-B12A-AD4C2CC695A8}" type="pres">
      <dgm:prSet presAssocID="{3B363078-EB07-47CE-BFCB-E705096CA87C}" presName="childText" presStyleLbl="conFgAcc1" presStyleIdx="1" presStyleCnt="5">
        <dgm:presLayoutVars>
          <dgm:bulletEnabled val="1"/>
        </dgm:presLayoutVars>
      </dgm:prSet>
      <dgm:spPr>
        <a:noFill/>
      </dgm:spPr>
    </dgm:pt>
    <dgm:pt modelId="{C43DE9E3-E339-4824-BB12-08007DCF3C24}" type="pres">
      <dgm:prSet presAssocID="{D05A019A-9204-4C6A-B3E4-E06A54AAC22D}" presName="spaceBetweenRectangles" presStyleCnt="0"/>
      <dgm:spPr/>
    </dgm:pt>
    <dgm:pt modelId="{7B579900-920D-4A12-947A-35D4222058F6}" type="pres">
      <dgm:prSet presAssocID="{CA4C4E75-BA27-4A17-A66C-5613C1A72E33}" presName="parentLin" presStyleCnt="0"/>
      <dgm:spPr/>
    </dgm:pt>
    <dgm:pt modelId="{9052C63A-5A22-4E4F-8AF5-56A220D79AAF}" type="pres">
      <dgm:prSet presAssocID="{CA4C4E75-BA27-4A17-A66C-5613C1A72E33}" presName="parentLeftMargin" presStyleLbl="node1" presStyleIdx="1" presStyleCnt="5"/>
      <dgm:spPr/>
    </dgm:pt>
    <dgm:pt modelId="{E7C85BF4-AAD6-4C05-8DB2-7DBFEF2D1429}" type="pres">
      <dgm:prSet presAssocID="{CA4C4E75-BA27-4A17-A66C-5613C1A72E33}" presName="parentText" presStyleLbl="node1" presStyleIdx="2" presStyleCnt="5" custScaleX="76480" custScaleY="215871">
        <dgm:presLayoutVars>
          <dgm:chMax val="0"/>
          <dgm:bulletEnabled val="1"/>
        </dgm:presLayoutVars>
      </dgm:prSet>
      <dgm:spPr/>
    </dgm:pt>
    <dgm:pt modelId="{F13B97E1-55F2-42D6-838D-381292C55E8B}" type="pres">
      <dgm:prSet presAssocID="{CA4C4E75-BA27-4A17-A66C-5613C1A72E33}" presName="negativeSpace" presStyleCnt="0"/>
      <dgm:spPr/>
    </dgm:pt>
    <dgm:pt modelId="{D5E504BF-D15B-4F07-B001-578282AC8E91}" type="pres">
      <dgm:prSet presAssocID="{CA4C4E75-BA27-4A17-A66C-5613C1A72E33}" presName="childText" presStyleLbl="conFgAcc1" presStyleIdx="2" presStyleCnt="5">
        <dgm:presLayoutVars>
          <dgm:bulletEnabled val="1"/>
        </dgm:presLayoutVars>
      </dgm:prSet>
      <dgm:spPr>
        <a:noFill/>
      </dgm:spPr>
    </dgm:pt>
    <dgm:pt modelId="{0A360F64-7B21-4D9E-9696-2C048A4F4820}" type="pres">
      <dgm:prSet presAssocID="{6E787F65-F446-49C3-A26D-472C3A6710CF}" presName="spaceBetweenRectangles" presStyleCnt="0"/>
      <dgm:spPr/>
    </dgm:pt>
    <dgm:pt modelId="{95D6B07A-3E99-4FE5-9354-D9B2EAEC9980}" type="pres">
      <dgm:prSet presAssocID="{DA5705C2-497F-4ACC-8C49-9395DEC9A796}" presName="parentLin" presStyleCnt="0"/>
      <dgm:spPr/>
    </dgm:pt>
    <dgm:pt modelId="{FDF83109-6571-4000-B0BD-831617A4D7F2}" type="pres">
      <dgm:prSet presAssocID="{DA5705C2-497F-4ACC-8C49-9395DEC9A796}" presName="parentLeftMargin" presStyleLbl="node1" presStyleIdx="2" presStyleCnt="5"/>
      <dgm:spPr/>
    </dgm:pt>
    <dgm:pt modelId="{AF528141-1488-4A8B-BA49-803698DB8EB8}" type="pres">
      <dgm:prSet presAssocID="{DA5705C2-497F-4ACC-8C49-9395DEC9A796}" presName="parentText" presStyleLbl="node1" presStyleIdx="3" presStyleCnt="5" custScaleX="99126" custScaleY="20540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0EE980-1493-48E0-8157-2E9D4756E0E5}" type="pres">
      <dgm:prSet presAssocID="{DA5705C2-497F-4ACC-8C49-9395DEC9A796}" presName="negativeSpace" presStyleCnt="0"/>
      <dgm:spPr/>
    </dgm:pt>
    <dgm:pt modelId="{659C97B3-7A25-421A-8976-A75BD5006F59}" type="pres">
      <dgm:prSet presAssocID="{DA5705C2-497F-4ACC-8C49-9395DEC9A796}" presName="childText" presStyleLbl="conFgAcc1" presStyleIdx="3" presStyleCnt="5">
        <dgm:presLayoutVars>
          <dgm:bulletEnabled val="1"/>
        </dgm:presLayoutVars>
      </dgm:prSet>
      <dgm:spPr>
        <a:noFill/>
      </dgm:spPr>
    </dgm:pt>
    <dgm:pt modelId="{6BC355C5-46FF-4DEB-9437-1058C270A9FD}" type="pres">
      <dgm:prSet presAssocID="{333E63A3-C701-4716-8278-ED964B8B148B}" presName="spaceBetweenRectangles" presStyleCnt="0"/>
      <dgm:spPr/>
    </dgm:pt>
    <dgm:pt modelId="{E7FCB672-B936-406C-91E3-66D60DB09861}" type="pres">
      <dgm:prSet presAssocID="{FBFCCDA2-501A-42F7-8CE1-315A3C73B3DB}" presName="parentLin" presStyleCnt="0"/>
      <dgm:spPr/>
    </dgm:pt>
    <dgm:pt modelId="{B3472938-02F6-458C-A3CA-DB3473B94ED9}" type="pres">
      <dgm:prSet presAssocID="{FBFCCDA2-501A-42F7-8CE1-315A3C73B3DB}" presName="parentLeftMargin" presStyleLbl="node1" presStyleIdx="3" presStyleCnt="5"/>
      <dgm:spPr/>
    </dgm:pt>
    <dgm:pt modelId="{9B3701C3-5B5A-43DB-A135-4D969838FEFB}" type="pres">
      <dgm:prSet presAssocID="{FBFCCDA2-501A-42F7-8CE1-315A3C73B3DB}" presName="parentText" presStyleLbl="node1" presStyleIdx="4" presStyleCnt="5" custScaleX="142347" custScaleY="23082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CA65B2-FE97-4D83-A4AB-49F4F7DC7E4E}" type="pres">
      <dgm:prSet presAssocID="{FBFCCDA2-501A-42F7-8CE1-315A3C73B3DB}" presName="negativeSpace" presStyleCnt="0"/>
      <dgm:spPr/>
    </dgm:pt>
    <dgm:pt modelId="{B76F54A8-D1B2-46A0-8BB8-A5C8FE4A5887}" type="pres">
      <dgm:prSet presAssocID="{FBFCCDA2-501A-42F7-8CE1-315A3C73B3DB}" presName="childText" presStyleLbl="conFgAcc1" presStyleIdx="4" presStyleCnt="5">
        <dgm:presLayoutVars>
          <dgm:bulletEnabled val="1"/>
        </dgm:presLayoutVars>
      </dgm:prSet>
      <dgm:spPr>
        <a:noFill/>
      </dgm:spPr>
    </dgm:pt>
  </dgm:ptLst>
  <dgm:cxnLst>
    <dgm:cxn modelId="{FC39F33D-E08B-4206-BB00-2650E7BF7D8A}" srcId="{19276353-7B59-406C-8968-9FF8F0F77E94}" destId="{DA5705C2-497F-4ACC-8C49-9395DEC9A796}" srcOrd="3" destOrd="0" parTransId="{ED845842-8E49-4EF2-AAE9-421B33C54FCC}" sibTransId="{333E63A3-C701-4716-8278-ED964B8B148B}"/>
    <dgm:cxn modelId="{39D922BA-BDAD-436F-8560-BD2BA5311857}" type="presOf" srcId="{CA4C4E75-BA27-4A17-A66C-5613C1A72E33}" destId="{9052C63A-5A22-4E4F-8AF5-56A220D79AAF}" srcOrd="0" destOrd="0" presId="urn:microsoft.com/office/officeart/2005/8/layout/list1"/>
    <dgm:cxn modelId="{1F73A56F-9EE4-45A5-BDB6-3026A25F33C5}" type="presOf" srcId="{DA5705C2-497F-4ACC-8C49-9395DEC9A796}" destId="{FDF83109-6571-4000-B0BD-831617A4D7F2}" srcOrd="0" destOrd="0" presId="urn:microsoft.com/office/officeart/2005/8/layout/list1"/>
    <dgm:cxn modelId="{4CEFCA97-0FFE-4EB8-8B9E-FF3B5EE36A6C}" type="presOf" srcId="{DA5705C2-497F-4ACC-8C49-9395DEC9A796}" destId="{AF528141-1488-4A8B-BA49-803698DB8EB8}" srcOrd="1" destOrd="0" presId="urn:microsoft.com/office/officeart/2005/8/layout/list1"/>
    <dgm:cxn modelId="{87E0C95C-1E86-41BE-8D86-6597C9ABD6F5}" type="presOf" srcId="{FBFCCDA2-501A-42F7-8CE1-315A3C73B3DB}" destId="{9B3701C3-5B5A-43DB-A135-4D969838FEFB}" srcOrd="1" destOrd="0" presId="urn:microsoft.com/office/officeart/2005/8/layout/list1"/>
    <dgm:cxn modelId="{BF32EA1B-1B44-4C71-8D7D-BFC896EA6756}" type="presOf" srcId="{19276353-7B59-406C-8968-9FF8F0F77E94}" destId="{DD6A7FB1-E34B-4188-852A-409498B9094B}" srcOrd="0" destOrd="0" presId="urn:microsoft.com/office/officeart/2005/8/layout/list1"/>
    <dgm:cxn modelId="{BF357541-B6DA-4FC8-8AF3-5EFF50F37633}" srcId="{19276353-7B59-406C-8968-9FF8F0F77E94}" destId="{3B363078-EB07-47CE-BFCB-E705096CA87C}" srcOrd="1" destOrd="0" parTransId="{F57703DC-46DA-43CF-80B3-37FC16681AC2}" sibTransId="{D05A019A-9204-4C6A-B3E4-E06A54AAC22D}"/>
    <dgm:cxn modelId="{C35320B0-865B-4AFB-BFF7-08CA2B86037F}" type="presOf" srcId="{3B363078-EB07-47CE-BFCB-E705096CA87C}" destId="{F28C087D-01DA-4B00-B7F3-430CC890981F}" srcOrd="0" destOrd="0" presId="urn:microsoft.com/office/officeart/2005/8/layout/list1"/>
    <dgm:cxn modelId="{9B083CFD-299F-41B0-8C3A-2FF39EEC3415}" type="presOf" srcId="{2C24E097-C0E1-44DB-936C-4B75C0B0B098}" destId="{9053BFA8-4D5B-4B55-8144-58C2CC316C00}" srcOrd="1" destOrd="0" presId="urn:microsoft.com/office/officeart/2005/8/layout/list1"/>
    <dgm:cxn modelId="{751BAB9A-D58C-4F60-9C6A-B248824E5F90}" type="presOf" srcId="{3B363078-EB07-47CE-BFCB-E705096CA87C}" destId="{052BE445-7F00-4AB0-85A5-34656ADFF9A8}" srcOrd="1" destOrd="0" presId="urn:microsoft.com/office/officeart/2005/8/layout/list1"/>
    <dgm:cxn modelId="{52FEBC1E-5998-45AE-863A-4FC8A9319D2F}" srcId="{19276353-7B59-406C-8968-9FF8F0F77E94}" destId="{CA4C4E75-BA27-4A17-A66C-5613C1A72E33}" srcOrd="2" destOrd="0" parTransId="{AA0A998D-7755-44FF-AC5F-CFFF5664ACE3}" sibTransId="{6E787F65-F446-49C3-A26D-472C3A6710CF}"/>
    <dgm:cxn modelId="{07251C5E-AA5D-41E8-A6FF-1D365496D4C8}" srcId="{19276353-7B59-406C-8968-9FF8F0F77E94}" destId="{FBFCCDA2-501A-42F7-8CE1-315A3C73B3DB}" srcOrd="4" destOrd="0" parTransId="{FDCD78EF-E733-4EB4-B341-2FB55A61B99B}" sibTransId="{60757B74-69B2-4B35-98AA-93D5BC007F52}"/>
    <dgm:cxn modelId="{35162A2E-6FE0-458C-B1AF-A66D78E1AF36}" type="presOf" srcId="{2C24E097-C0E1-44DB-936C-4B75C0B0B098}" destId="{AFAF1D70-E6F5-4975-BE14-6F6EFCE5F1B1}" srcOrd="0" destOrd="0" presId="urn:microsoft.com/office/officeart/2005/8/layout/list1"/>
    <dgm:cxn modelId="{BF955AAF-4751-4675-8931-8EC6FC2B49D6}" srcId="{19276353-7B59-406C-8968-9FF8F0F77E94}" destId="{2C24E097-C0E1-44DB-936C-4B75C0B0B098}" srcOrd="0" destOrd="0" parTransId="{DC337755-4899-48B0-8083-8DFB215AEFD2}" sibTransId="{4F0F8250-755B-48EF-8D4E-94FAAAE38661}"/>
    <dgm:cxn modelId="{22DFF14A-04F2-46E7-AB4E-E780B4316583}" type="presOf" srcId="{CA4C4E75-BA27-4A17-A66C-5613C1A72E33}" destId="{E7C85BF4-AAD6-4C05-8DB2-7DBFEF2D1429}" srcOrd="1" destOrd="0" presId="urn:microsoft.com/office/officeart/2005/8/layout/list1"/>
    <dgm:cxn modelId="{144A8EFC-E844-48A7-B77B-8D78294518A7}" type="presOf" srcId="{FBFCCDA2-501A-42F7-8CE1-315A3C73B3DB}" destId="{B3472938-02F6-458C-A3CA-DB3473B94ED9}" srcOrd="0" destOrd="0" presId="urn:microsoft.com/office/officeart/2005/8/layout/list1"/>
    <dgm:cxn modelId="{CAF3B760-1874-4012-9034-298C69558D74}" type="presParOf" srcId="{DD6A7FB1-E34B-4188-852A-409498B9094B}" destId="{06D073A1-6CF3-441D-B229-913FE0D211B3}" srcOrd="0" destOrd="0" presId="urn:microsoft.com/office/officeart/2005/8/layout/list1"/>
    <dgm:cxn modelId="{AE0F2B1F-5B6D-4A29-BBA3-287F9E2A0EB9}" type="presParOf" srcId="{06D073A1-6CF3-441D-B229-913FE0D211B3}" destId="{AFAF1D70-E6F5-4975-BE14-6F6EFCE5F1B1}" srcOrd="0" destOrd="0" presId="urn:microsoft.com/office/officeart/2005/8/layout/list1"/>
    <dgm:cxn modelId="{51CE02CF-D13F-4C8C-93A7-91675E492BC3}" type="presParOf" srcId="{06D073A1-6CF3-441D-B229-913FE0D211B3}" destId="{9053BFA8-4D5B-4B55-8144-58C2CC316C00}" srcOrd="1" destOrd="0" presId="urn:microsoft.com/office/officeart/2005/8/layout/list1"/>
    <dgm:cxn modelId="{A8ED925F-8630-49C5-B7E2-B63EA56FE201}" type="presParOf" srcId="{DD6A7FB1-E34B-4188-852A-409498B9094B}" destId="{31077927-7C8A-424A-847D-746FE7E12D7D}" srcOrd="1" destOrd="0" presId="urn:microsoft.com/office/officeart/2005/8/layout/list1"/>
    <dgm:cxn modelId="{783DCA89-4B18-4010-BB61-C5CDA80152EB}" type="presParOf" srcId="{DD6A7FB1-E34B-4188-852A-409498B9094B}" destId="{45A81C5E-E991-4D89-BE3B-FCDDB46CAA90}" srcOrd="2" destOrd="0" presId="urn:microsoft.com/office/officeart/2005/8/layout/list1"/>
    <dgm:cxn modelId="{BDA7E4F8-E30C-446B-B5AC-C23A9E1A6B00}" type="presParOf" srcId="{DD6A7FB1-E34B-4188-852A-409498B9094B}" destId="{305683E6-D0A7-4EDC-9327-618C59D21849}" srcOrd="3" destOrd="0" presId="urn:microsoft.com/office/officeart/2005/8/layout/list1"/>
    <dgm:cxn modelId="{1C20C929-4405-49DC-BD88-DFFB6D3E9D8B}" type="presParOf" srcId="{DD6A7FB1-E34B-4188-852A-409498B9094B}" destId="{A979810B-0044-4CA4-AF10-DB464691AB05}" srcOrd="4" destOrd="0" presId="urn:microsoft.com/office/officeart/2005/8/layout/list1"/>
    <dgm:cxn modelId="{3CC168F3-60B0-45A9-8BEB-CC079C4C0C26}" type="presParOf" srcId="{A979810B-0044-4CA4-AF10-DB464691AB05}" destId="{F28C087D-01DA-4B00-B7F3-430CC890981F}" srcOrd="0" destOrd="0" presId="urn:microsoft.com/office/officeart/2005/8/layout/list1"/>
    <dgm:cxn modelId="{53859214-2178-4C48-AE02-7A4AE5EA8F46}" type="presParOf" srcId="{A979810B-0044-4CA4-AF10-DB464691AB05}" destId="{052BE445-7F00-4AB0-85A5-34656ADFF9A8}" srcOrd="1" destOrd="0" presId="urn:microsoft.com/office/officeart/2005/8/layout/list1"/>
    <dgm:cxn modelId="{688E43D0-B64E-4B2D-B9FD-CF46E03AA893}" type="presParOf" srcId="{DD6A7FB1-E34B-4188-852A-409498B9094B}" destId="{0D3E9B76-8F23-4382-B2BD-F7287988847B}" srcOrd="5" destOrd="0" presId="urn:microsoft.com/office/officeart/2005/8/layout/list1"/>
    <dgm:cxn modelId="{F3B4592A-C164-4979-BDEB-F02834678D59}" type="presParOf" srcId="{DD6A7FB1-E34B-4188-852A-409498B9094B}" destId="{20A68424-DCBB-4504-B12A-AD4C2CC695A8}" srcOrd="6" destOrd="0" presId="urn:microsoft.com/office/officeart/2005/8/layout/list1"/>
    <dgm:cxn modelId="{79963ABD-BA81-4BF6-A231-AC4352B9E0B2}" type="presParOf" srcId="{DD6A7FB1-E34B-4188-852A-409498B9094B}" destId="{C43DE9E3-E339-4824-BB12-08007DCF3C24}" srcOrd="7" destOrd="0" presId="urn:microsoft.com/office/officeart/2005/8/layout/list1"/>
    <dgm:cxn modelId="{3B809A82-3B2E-4FF2-9AEF-D8F6193F7A1F}" type="presParOf" srcId="{DD6A7FB1-E34B-4188-852A-409498B9094B}" destId="{7B579900-920D-4A12-947A-35D4222058F6}" srcOrd="8" destOrd="0" presId="urn:microsoft.com/office/officeart/2005/8/layout/list1"/>
    <dgm:cxn modelId="{E9C9600C-7831-4738-BB18-80C1DC72620B}" type="presParOf" srcId="{7B579900-920D-4A12-947A-35D4222058F6}" destId="{9052C63A-5A22-4E4F-8AF5-56A220D79AAF}" srcOrd="0" destOrd="0" presId="urn:microsoft.com/office/officeart/2005/8/layout/list1"/>
    <dgm:cxn modelId="{C1E73FC1-4318-463C-8437-F479F82D0AC5}" type="presParOf" srcId="{7B579900-920D-4A12-947A-35D4222058F6}" destId="{E7C85BF4-AAD6-4C05-8DB2-7DBFEF2D1429}" srcOrd="1" destOrd="0" presId="urn:microsoft.com/office/officeart/2005/8/layout/list1"/>
    <dgm:cxn modelId="{B4CDDFDD-D81E-4626-B590-3BC77E7E1FE2}" type="presParOf" srcId="{DD6A7FB1-E34B-4188-852A-409498B9094B}" destId="{F13B97E1-55F2-42D6-838D-381292C55E8B}" srcOrd="9" destOrd="0" presId="urn:microsoft.com/office/officeart/2005/8/layout/list1"/>
    <dgm:cxn modelId="{B3D1BFA5-202F-47B9-99AF-946154055BF5}" type="presParOf" srcId="{DD6A7FB1-E34B-4188-852A-409498B9094B}" destId="{D5E504BF-D15B-4F07-B001-578282AC8E91}" srcOrd="10" destOrd="0" presId="urn:microsoft.com/office/officeart/2005/8/layout/list1"/>
    <dgm:cxn modelId="{9806A543-6116-4B58-9AED-D0167BD1206C}" type="presParOf" srcId="{DD6A7FB1-E34B-4188-852A-409498B9094B}" destId="{0A360F64-7B21-4D9E-9696-2C048A4F4820}" srcOrd="11" destOrd="0" presId="urn:microsoft.com/office/officeart/2005/8/layout/list1"/>
    <dgm:cxn modelId="{2C50E5E7-4A0C-43AB-AFF2-E811E9005778}" type="presParOf" srcId="{DD6A7FB1-E34B-4188-852A-409498B9094B}" destId="{95D6B07A-3E99-4FE5-9354-D9B2EAEC9980}" srcOrd="12" destOrd="0" presId="urn:microsoft.com/office/officeart/2005/8/layout/list1"/>
    <dgm:cxn modelId="{BEEBB37F-5DB3-4789-A2E1-65AAA1482D5D}" type="presParOf" srcId="{95D6B07A-3E99-4FE5-9354-D9B2EAEC9980}" destId="{FDF83109-6571-4000-B0BD-831617A4D7F2}" srcOrd="0" destOrd="0" presId="urn:microsoft.com/office/officeart/2005/8/layout/list1"/>
    <dgm:cxn modelId="{13E61654-BC77-474D-B6A9-6117857BE2F0}" type="presParOf" srcId="{95D6B07A-3E99-4FE5-9354-D9B2EAEC9980}" destId="{AF528141-1488-4A8B-BA49-803698DB8EB8}" srcOrd="1" destOrd="0" presId="urn:microsoft.com/office/officeart/2005/8/layout/list1"/>
    <dgm:cxn modelId="{2741365F-78CB-4715-8EB9-87999F7C2858}" type="presParOf" srcId="{DD6A7FB1-E34B-4188-852A-409498B9094B}" destId="{C50EE980-1493-48E0-8157-2E9D4756E0E5}" srcOrd="13" destOrd="0" presId="urn:microsoft.com/office/officeart/2005/8/layout/list1"/>
    <dgm:cxn modelId="{A08EF3A4-B1FC-4C04-ADE2-806E10A1E2B0}" type="presParOf" srcId="{DD6A7FB1-E34B-4188-852A-409498B9094B}" destId="{659C97B3-7A25-421A-8976-A75BD5006F59}" srcOrd="14" destOrd="0" presId="urn:microsoft.com/office/officeart/2005/8/layout/list1"/>
    <dgm:cxn modelId="{B96BBB69-B6FE-41C2-9CC2-0186CEAD249E}" type="presParOf" srcId="{DD6A7FB1-E34B-4188-852A-409498B9094B}" destId="{6BC355C5-46FF-4DEB-9437-1058C270A9FD}" srcOrd="15" destOrd="0" presId="urn:microsoft.com/office/officeart/2005/8/layout/list1"/>
    <dgm:cxn modelId="{9F5DD72B-0D51-40CF-BFBD-F1065FC9861F}" type="presParOf" srcId="{DD6A7FB1-E34B-4188-852A-409498B9094B}" destId="{E7FCB672-B936-406C-91E3-66D60DB09861}" srcOrd="16" destOrd="0" presId="urn:microsoft.com/office/officeart/2005/8/layout/list1"/>
    <dgm:cxn modelId="{2FEDD9D2-4086-494D-A0F3-88B826875C03}" type="presParOf" srcId="{E7FCB672-B936-406C-91E3-66D60DB09861}" destId="{B3472938-02F6-458C-A3CA-DB3473B94ED9}" srcOrd="0" destOrd="0" presId="urn:microsoft.com/office/officeart/2005/8/layout/list1"/>
    <dgm:cxn modelId="{45D8C988-706E-4951-9C48-F9C9A3FBDF38}" type="presParOf" srcId="{E7FCB672-B936-406C-91E3-66D60DB09861}" destId="{9B3701C3-5B5A-43DB-A135-4D969838FEFB}" srcOrd="1" destOrd="0" presId="urn:microsoft.com/office/officeart/2005/8/layout/list1"/>
    <dgm:cxn modelId="{535BB75A-09F1-4823-8DA7-B9C026747673}" type="presParOf" srcId="{DD6A7FB1-E34B-4188-852A-409498B9094B}" destId="{90CA65B2-FE97-4D83-A4AB-49F4F7DC7E4E}" srcOrd="17" destOrd="0" presId="urn:microsoft.com/office/officeart/2005/8/layout/list1"/>
    <dgm:cxn modelId="{B0775B1C-A20A-4558-A935-81311E66A995}" type="presParOf" srcId="{DD6A7FB1-E34B-4188-852A-409498B9094B}" destId="{B76F54A8-D1B2-46A0-8BB8-A5C8FE4A588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D0D4EA-EEB5-4784-9F7F-06D66682F6CC}" type="doc">
      <dgm:prSet loTypeId="urn:microsoft.com/office/officeart/2005/8/layout/hierarchy6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54EBC6E-FF30-4067-BBF0-A68E932E901C}">
      <dgm:prSet phldrT="[Texto]"/>
      <dgm:spPr/>
      <dgm:t>
        <a:bodyPr/>
        <a:lstStyle/>
        <a:p>
          <a:r>
            <a:rPr lang="es-ES" dirty="0" smtClean="0"/>
            <a:t>Preparar un cartel informativo sobre el uso responsable de las redes sociales</a:t>
          </a:r>
          <a:endParaRPr lang="es-ES" dirty="0"/>
        </a:p>
      </dgm:t>
    </dgm:pt>
    <dgm:pt modelId="{3C409361-2F85-4E93-95E3-4DDE366F3871}" type="parTrans" cxnId="{9D5C63D2-86D5-46DD-8482-621857DB8581}">
      <dgm:prSet/>
      <dgm:spPr/>
      <dgm:t>
        <a:bodyPr/>
        <a:lstStyle/>
        <a:p>
          <a:endParaRPr lang="es-ES"/>
        </a:p>
      </dgm:t>
    </dgm:pt>
    <dgm:pt modelId="{E49C9253-9BA6-460A-826E-2834079C9E03}" type="sibTrans" cxnId="{9D5C63D2-86D5-46DD-8482-621857DB8581}">
      <dgm:prSet/>
      <dgm:spPr/>
      <dgm:t>
        <a:bodyPr/>
        <a:lstStyle/>
        <a:p>
          <a:endParaRPr lang="es-ES"/>
        </a:p>
      </dgm:t>
    </dgm:pt>
    <dgm:pt modelId="{58B9C3B8-84B5-412D-AE5E-E8A2E05C1AE2}">
      <dgm:prSet phldrT="[Texto]"/>
      <dgm:spPr/>
      <dgm:t>
        <a:bodyPr/>
        <a:lstStyle/>
        <a:p>
          <a:r>
            <a:rPr lang="es-ES" dirty="0" smtClean="0"/>
            <a:t>Realizar una encuesta sobre el uso de las redes sociales</a:t>
          </a:r>
          <a:endParaRPr lang="es-ES" dirty="0"/>
        </a:p>
      </dgm:t>
    </dgm:pt>
    <dgm:pt modelId="{0FD429E8-51FC-4CDB-9FF9-4DE8E0A06D90}" type="parTrans" cxnId="{8A3B0B4B-3588-442B-887A-883D77B47890}">
      <dgm:prSet/>
      <dgm:spPr/>
      <dgm:t>
        <a:bodyPr/>
        <a:lstStyle/>
        <a:p>
          <a:endParaRPr lang="es-ES"/>
        </a:p>
      </dgm:t>
    </dgm:pt>
    <dgm:pt modelId="{0FA5C5B6-6B3C-484E-88BF-8E83C8080529}" type="sibTrans" cxnId="{8A3B0B4B-3588-442B-887A-883D77B47890}">
      <dgm:prSet/>
      <dgm:spPr/>
      <dgm:t>
        <a:bodyPr/>
        <a:lstStyle/>
        <a:p>
          <a:endParaRPr lang="es-ES"/>
        </a:p>
      </dgm:t>
    </dgm:pt>
    <dgm:pt modelId="{4E4D7E92-ED43-423A-85F5-279AD09F4A8E}">
      <dgm:prSet phldrT="[Texto]"/>
      <dgm:spPr/>
      <dgm:t>
        <a:bodyPr/>
        <a:lstStyle/>
        <a:p>
          <a:r>
            <a:rPr lang="es-ES" dirty="0" smtClean="0"/>
            <a:t>Relación de redes sociales</a:t>
          </a:r>
          <a:endParaRPr lang="es-ES" dirty="0"/>
        </a:p>
      </dgm:t>
    </dgm:pt>
    <dgm:pt modelId="{F078C0C2-5EDA-462C-8338-15ED729F8A93}" type="parTrans" cxnId="{C6F410D1-724C-4DDA-89B4-BA7C37252935}">
      <dgm:prSet/>
      <dgm:spPr/>
      <dgm:t>
        <a:bodyPr/>
        <a:lstStyle/>
        <a:p>
          <a:endParaRPr lang="es-ES"/>
        </a:p>
      </dgm:t>
    </dgm:pt>
    <dgm:pt modelId="{EACDA909-0394-4A75-A340-DB9FDEE285EE}" type="sibTrans" cxnId="{C6F410D1-724C-4DDA-89B4-BA7C37252935}">
      <dgm:prSet/>
      <dgm:spPr/>
      <dgm:t>
        <a:bodyPr/>
        <a:lstStyle/>
        <a:p>
          <a:endParaRPr lang="es-ES"/>
        </a:p>
      </dgm:t>
    </dgm:pt>
    <dgm:pt modelId="{E2BA1289-1115-4A28-A810-8BC50E0113A0}">
      <dgm:prSet phldrT="[Texto]"/>
      <dgm:spPr/>
      <dgm:t>
        <a:bodyPr/>
        <a:lstStyle/>
        <a:p>
          <a:r>
            <a:rPr lang="es-ES" dirty="0" smtClean="0"/>
            <a:t>Elaborar las preguntas de la encuesta</a:t>
          </a:r>
          <a:endParaRPr lang="es-ES" dirty="0"/>
        </a:p>
      </dgm:t>
    </dgm:pt>
    <dgm:pt modelId="{2D29A3D1-F98A-4EDE-AC3D-B74F88B091D1}" type="parTrans" cxnId="{DD011E6B-5BF1-4DFE-A00B-EAA68F178576}">
      <dgm:prSet/>
      <dgm:spPr/>
      <dgm:t>
        <a:bodyPr/>
        <a:lstStyle/>
        <a:p>
          <a:endParaRPr lang="es-ES"/>
        </a:p>
      </dgm:t>
    </dgm:pt>
    <dgm:pt modelId="{B8072696-ABE1-413E-B6BF-BB1FF3E99C9E}" type="sibTrans" cxnId="{DD011E6B-5BF1-4DFE-A00B-EAA68F178576}">
      <dgm:prSet/>
      <dgm:spPr/>
      <dgm:t>
        <a:bodyPr/>
        <a:lstStyle/>
        <a:p>
          <a:endParaRPr lang="es-ES"/>
        </a:p>
      </dgm:t>
    </dgm:pt>
    <dgm:pt modelId="{3A9ED001-47FC-4316-ABEC-9AD4A12FABF6}">
      <dgm:prSet phldrT="[Texto]"/>
      <dgm:spPr/>
      <dgm:t>
        <a:bodyPr/>
        <a:lstStyle/>
        <a:p>
          <a:r>
            <a:rPr lang="es-ES" dirty="0" smtClean="0"/>
            <a:t>Realiza un debate sobre los riesgos del uso de las redes sociales</a:t>
          </a:r>
          <a:endParaRPr lang="es-ES" dirty="0"/>
        </a:p>
      </dgm:t>
    </dgm:pt>
    <dgm:pt modelId="{DEF393C3-0707-4C7B-BB46-BD71ED2FBBDD}" type="parTrans" cxnId="{E8D01E1B-E025-45C7-90AE-4FFEC7E8E02C}">
      <dgm:prSet/>
      <dgm:spPr/>
      <dgm:t>
        <a:bodyPr/>
        <a:lstStyle/>
        <a:p>
          <a:endParaRPr lang="es-ES"/>
        </a:p>
      </dgm:t>
    </dgm:pt>
    <dgm:pt modelId="{9D04F74D-CBDE-4A12-9D4D-22AC138571A7}" type="sibTrans" cxnId="{E8D01E1B-E025-45C7-90AE-4FFEC7E8E02C}">
      <dgm:prSet/>
      <dgm:spPr/>
      <dgm:t>
        <a:bodyPr/>
        <a:lstStyle/>
        <a:p>
          <a:endParaRPr lang="es-ES"/>
        </a:p>
      </dgm:t>
    </dgm:pt>
    <dgm:pt modelId="{3BFE2EAE-44C1-484B-9E37-16F79BB6FEFA}">
      <dgm:prSet phldrT="[Texto]"/>
      <dgm:spPr/>
      <dgm:t>
        <a:bodyPr/>
        <a:lstStyle/>
        <a:p>
          <a:r>
            <a:rPr lang="es-ES" dirty="0" smtClean="0"/>
            <a:t>Respeto el turno de palabra</a:t>
          </a:r>
          <a:endParaRPr lang="es-ES" dirty="0"/>
        </a:p>
      </dgm:t>
    </dgm:pt>
    <dgm:pt modelId="{1374D9FF-C537-46E2-84E3-2F9E5B7C05FE}" type="parTrans" cxnId="{C2D6AF96-36EE-4B6C-A339-6AB22E398E71}">
      <dgm:prSet/>
      <dgm:spPr/>
      <dgm:t>
        <a:bodyPr/>
        <a:lstStyle/>
        <a:p>
          <a:endParaRPr lang="es-ES"/>
        </a:p>
      </dgm:t>
    </dgm:pt>
    <dgm:pt modelId="{4DB755A2-4072-4FC0-8ED0-DCB6C42497C6}" type="sibTrans" cxnId="{C2D6AF96-36EE-4B6C-A339-6AB22E398E71}">
      <dgm:prSet/>
      <dgm:spPr/>
      <dgm:t>
        <a:bodyPr/>
        <a:lstStyle/>
        <a:p>
          <a:endParaRPr lang="es-ES"/>
        </a:p>
      </dgm:t>
    </dgm:pt>
    <dgm:pt modelId="{9B923E9B-2D54-4A9F-B535-365A0B61F5D1}">
      <dgm:prSet phldrT="[Texto]" custT="1"/>
      <dgm:spPr/>
      <dgm:t>
        <a:bodyPr/>
        <a:lstStyle/>
        <a:p>
          <a:r>
            <a:rPr lang="es-ES" sz="2800" dirty="0" smtClean="0">
              <a:solidFill>
                <a:srgbClr val="FF0000"/>
              </a:solidFill>
            </a:rPr>
            <a:t>TAREA</a:t>
          </a:r>
          <a:endParaRPr lang="es-ES" sz="2800" dirty="0">
            <a:solidFill>
              <a:srgbClr val="FF0000"/>
            </a:solidFill>
          </a:endParaRPr>
        </a:p>
      </dgm:t>
    </dgm:pt>
    <dgm:pt modelId="{9442A691-D2BE-4429-A7D4-B004B6EEB6F2}" type="parTrans" cxnId="{0E7E9ECC-3E0F-42B9-9F98-15EE35B3F562}">
      <dgm:prSet/>
      <dgm:spPr/>
      <dgm:t>
        <a:bodyPr/>
        <a:lstStyle/>
        <a:p>
          <a:endParaRPr lang="es-ES"/>
        </a:p>
      </dgm:t>
    </dgm:pt>
    <dgm:pt modelId="{CBF5B2F7-0421-4DDA-8DB2-A50D2F4072F7}" type="sibTrans" cxnId="{0E7E9ECC-3E0F-42B9-9F98-15EE35B3F562}">
      <dgm:prSet/>
      <dgm:spPr/>
      <dgm:t>
        <a:bodyPr/>
        <a:lstStyle/>
        <a:p>
          <a:endParaRPr lang="es-ES"/>
        </a:p>
      </dgm:t>
    </dgm:pt>
    <dgm:pt modelId="{A8748FFA-3AF3-4F33-A4AC-1FCCFA75A23C}">
      <dgm:prSet phldrT="[Texto]" custT="1"/>
      <dgm:spPr/>
      <dgm:t>
        <a:bodyPr/>
        <a:lstStyle/>
        <a:p>
          <a:r>
            <a:rPr lang="es-ES" sz="2800" dirty="0" smtClean="0">
              <a:solidFill>
                <a:srgbClr val="FF0000"/>
              </a:solidFill>
            </a:rPr>
            <a:t>ACTIVIDADES</a:t>
          </a:r>
          <a:endParaRPr lang="es-ES" sz="2800" dirty="0">
            <a:solidFill>
              <a:srgbClr val="FF0000"/>
            </a:solidFill>
          </a:endParaRPr>
        </a:p>
      </dgm:t>
    </dgm:pt>
    <dgm:pt modelId="{36C2FC79-000B-418B-B352-AFAEFDCC2FD2}" type="parTrans" cxnId="{582D7770-5776-4FFB-9865-D3AB25B5D009}">
      <dgm:prSet/>
      <dgm:spPr/>
      <dgm:t>
        <a:bodyPr/>
        <a:lstStyle/>
        <a:p>
          <a:endParaRPr lang="es-ES"/>
        </a:p>
      </dgm:t>
    </dgm:pt>
    <dgm:pt modelId="{32C996EE-4864-4C51-A05B-1AAB509BAE56}" type="sibTrans" cxnId="{582D7770-5776-4FFB-9865-D3AB25B5D009}">
      <dgm:prSet/>
      <dgm:spPr/>
      <dgm:t>
        <a:bodyPr/>
        <a:lstStyle/>
        <a:p>
          <a:endParaRPr lang="es-ES"/>
        </a:p>
      </dgm:t>
    </dgm:pt>
    <dgm:pt modelId="{EFDB1430-F6C9-411B-8AAB-7C001CCFAA1E}">
      <dgm:prSet phldrT="[Texto]" custT="1"/>
      <dgm:spPr/>
      <dgm:t>
        <a:bodyPr/>
        <a:lstStyle/>
        <a:p>
          <a:r>
            <a:rPr lang="es-ES" sz="2800" dirty="0" smtClean="0">
              <a:solidFill>
                <a:srgbClr val="FF0000"/>
              </a:solidFill>
            </a:rPr>
            <a:t>EJERCICIOS</a:t>
          </a:r>
          <a:endParaRPr lang="es-ES" sz="2800" dirty="0">
            <a:solidFill>
              <a:srgbClr val="FF0000"/>
            </a:solidFill>
          </a:endParaRPr>
        </a:p>
      </dgm:t>
    </dgm:pt>
    <dgm:pt modelId="{EC35327A-2058-4C0C-890D-6076D79794ED}" type="parTrans" cxnId="{FC7C9F43-C774-484F-845F-0541224E08DD}">
      <dgm:prSet/>
      <dgm:spPr/>
      <dgm:t>
        <a:bodyPr/>
        <a:lstStyle/>
        <a:p>
          <a:endParaRPr lang="es-ES"/>
        </a:p>
      </dgm:t>
    </dgm:pt>
    <dgm:pt modelId="{FB354B07-BFBA-4D71-9695-BB16B079476B}" type="sibTrans" cxnId="{FC7C9F43-C774-484F-845F-0541224E08DD}">
      <dgm:prSet/>
      <dgm:spPr/>
      <dgm:t>
        <a:bodyPr/>
        <a:lstStyle/>
        <a:p>
          <a:endParaRPr lang="es-ES"/>
        </a:p>
      </dgm:t>
    </dgm:pt>
    <dgm:pt modelId="{AEF94404-6C11-48F8-8060-80903D82A132}">
      <dgm:prSet/>
      <dgm:spPr/>
      <dgm:t>
        <a:bodyPr/>
        <a:lstStyle/>
        <a:p>
          <a:r>
            <a:rPr lang="es-ES" dirty="0" smtClean="0"/>
            <a:t>Argumento mis opiniones</a:t>
          </a:r>
          <a:endParaRPr lang="es-ES" dirty="0"/>
        </a:p>
      </dgm:t>
    </dgm:pt>
    <dgm:pt modelId="{A16C767F-856C-4485-8FE8-96B9D060E262}" type="parTrans" cxnId="{C913462B-8D91-44CB-927C-E0B927B0170D}">
      <dgm:prSet/>
      <dgm:spPr/>
      <dgm:t>
        <a:bodyPr/>
        <a:lstStyle/>
        <a:p>
          <a:endParaRPr lang="es-ES"/>
        </a:p>
      </dgm:t>
    </dgm:pt>
    <dgm:pt modelId="{62709493-F68F-43B8-B2CF-AD228F4E642B}" type="sibTrans" cxnId="{C913462B-8D91-44CB-927C-E0B927B0170D}">
      <dgm:prSet/>
      <dgm:spPr/>
      <dgm:t>
        <a:bodyPr/>
        <a:lstStyle/>
        <a:p>
          <a:endParaRPr lang="es-ES"/>
        </a:p>
      </dgm:t>
    </dgm:pt>
    <dgm:pt modelId="{61BF5FB8-0EC7-4CEE-B432-EC616DA7F490}" type="pres">
      <dgm:prSet presAssocID="{0BD0D4EA-EEB5-4784-9F7F-06D66682F6C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BFDD5B7-9DF3-4E83-8C99-0FBE037FA4A1}" type="pres">
      <dgm:prSet presAssocID="{0BD0D4EA-EEB5-4784-9F7F-06D66682F6CC}" presName="hierFlow" presStyleCnt="0"/>
      <dgm:spPr/>
    </dgm:pt>
    <dgm:pt modelId="{B5347B2A-5A73-413F-953B-26CD53D1B661}" type="pres">
      <dgm:prSet presAssocID="{0BD0D4EA-EEB5-4784-9F7F-06D66682F6CC}" presName="firstBuf" presStyleCnt="0"/>
      <dgm:spPr/>
    </dgm:pt>
    <dgm:pt modelId="{EE2EA4B5-6D6C-476E-8212-31E673CA81CC}" type="pres">
      <dgm:prSet presAssocID="{0BD0D4EA-EEB5-4784-9F7F-06D66682F6C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E05249E-5596-4515-9520-87CE62DDF129}" type="pres">
      <dgm:prSet presAssocID="{A54EBC6E-FF30-4067-BBF0-A68E932E901C}" presName="Name14" presStyleCnt="0"/>
      <dgm:spPr/>
    </dgm:pt>
    <dgm:pt modelId="{007DEAD8-F995-4730-B1B2-0E8705004753}" type="pres">
      <dgm:prSet presAssocID="{A54EBC6E-FF30-4067-BBF0-A68E932E901C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A5D00D-4488-48D1-9F9E-8BDA954A58A4}" type="pres">
      <dgm:prSet presAssocID="{A54EBC6E-FF30-4067-BBF0-A68E932E901C}" presName="hierChild2" presStyleCnt="0"/>
      <dgm:spPr/>
    </dgm:pt>
    <dgm:pt modelId="{4BE5F0FE-3ACE-4293-B6FB-642D9F4B7E9D}" type="pres">
      <dgm:prSet presAssocID="{0FD429E8-51FC-4CDB-9FF9-4DE8E0A06D90}" presName="Name19" presStyleLbl="parChTrans1D2" presStyleIdx="0" presStyleCnt="2"/>
      <dgm:spPr/>
    </dgm:pt>
    <dgm:pt modelId="{A3A7ED4A-DF5A-45AB-8195-685F6AA82259}" type="pres">
      <dgm:prSet presAssocID="{58B9C3B8-84B5-412D-AE5E-E8A2E05C1AE2}" presName="Name21" presStyleCnt="0"/>
      <dgm:spPr/>
    </dgm:pt>
    <dgm:pt modelId="{90FFE2E3-EF83-44AD-9447-8062B38AC373}" type="pres">
      <dgm:prSet presAssocID="{58B9C3B8-84B5-412D-AE5E-E8A2E05C1AE2}" presName="level2Shape" presStyleLbl="node2" presStyleIdx="0" presStyleCnt="2"/>
      <dgm:spPr/>
      <dgm:t>
        <a:bodyPr/>
        <a:lstStyle/>
        <a:p>
          <a:endParaRPr lang="es-ES"/>
        </a:p>
      </dgm:t>
    </dgm:pt>
    <dgm:pt modelId="{334FA3A7-A45F-4C8A-BDE6-B189ED55671C}" type="pres">
      <dgm:prSet presAssocID="{58B9C3B8-84B5-412D-AE5E-E8A2E05C1AE2}" presName="hierChild3" presStyleCnt="0"/>
      <dgm:spPr/>
    </dgm:pt>
    <dgm:pt modelId="{E7EEC015-CB31-4B7F-8BC1-62184C1529F1}" type="pres">
      <dgm:prSet presAssocID="{F078C0C2-5EDA-462C-8338-15ED729F8A93}" presName="Name19" presStyleLbl="parChTrans1D3" presStyleIdx="0" presStyleCnt="4"/>
      <dgm:spPr/>
    </dgm:pt>
    <dgm:pt modelId="{4D3288CD-B425-4A09-9926-ED0CD314D190}" type="pres">
      <dgm:prSet presAssocID="{4E4D7E92-ED43-423A-85F5-279AD09F4A8E}" presName="Name21" presStyleCnt="0"/>
      <dgm:spPr/>
    </dgm:pt>
    <dgm:pt modelId="{C3BEFAAA-8E60-47A1-91B3-7CFFA7DD35E8}" type="pres">
      <dgm:prSet presAssocID="{4E4D7E92-ED43-423A-85F5-279AD09F4A8E}" presName="level2Shape" presStyleLbl="node3" presStyleIdx="0" presStyleCnt="4"/>
      <dgm:spPr/>
    </dgm:pt>
    <dgm:pt modelId="{9A59CD0C-A54C-4642-944C-183E6D547040}" type="pres">
      <dgm:prSet presAssocID="{4E4D7E92-ED43-423A-85F5-279AD09F4A8E}" presName="hierChild3" presStyleCnt="0"/>
      <dgm:spPr/>
    </dgm:pt>
    <dgm:pt modelId="{409E6769-FAD7-4D58-AC4A-A2F3D987D554}" type="pres">
      <dgm:prSet presAssocID="{2D29A3D1-F98A-4EDE-AC3D-B74F88B091D1}" presName="Name19" presStyleLbl="parChTrans1D3" presStyleIdx="1" presStyleCnt="4"/>
      <dgm:spPr/>
    </dgm:pt>
    <dgm:pt modelId="{EFD0F09F-98D8-4AA7-AE1D-34E59285263B}" type="pres">
      <dgm:prSet presAssocID="{E2BA1289-1115-4A28-A810-8BC50E0113A0}" presName="Name21" presStyleCnt="0"/>
      <dgm:spPr/>
    </dgm:pt>
    <dgm:pt modelId="{B1414A98-7B56-4177-AB6A-1D06AA512FE6}" type="pres">
      <dgm:prSet presAssocID="{E2BA1289-1115-4A28-A810-8BC50E0113A0}" presName="level2Shape" presStyleLbl="node3" presStyleIdx="1" presStyleCnt="4"/>
      <dgm:spPr/>
    </dgm:pt>
    <dgm:pt modelId="{6BAC8744-23AF-4C4B-B38C-CB0B246B1657}" type="pres">
      <dgm:prSet presAssocID="{E2BA1289-1115-4A28-A810-8BC50E0113A0}" presName="hierChild3" presStyleCnt="0"/>
      <dgm:spPr/>
    </dgm:pt>
    <dgm:pt modelId="{DDC09B5D-9ECE-42B4-94B8-7193E56E05DB}" type="pres">
      <dgm:prSet presAssocID="{DEF393C3-0707-4C7B-BB46-BD71ED2FBBDD}" presName="Name19" presStyleLbl="parChTrans1D2" presStyleIdx="1" presStyleCnt="2"/>
      <dgm:spPr/>
    </dgm:pt>
    <dgm:pt modelId="{D5D62F9A-DBB4-4777-AE02-1A7DC51CDA0C}" type="pres">
      <dgm:prSet presAssocID="{3A9ED001-47FC-4316-ABEC-9AD4A12FABF6}" presName="Name21" presStyleCnt="0"/>
      <dgm:spPr/>
    </dgm:pt>
    <dgm:pt modelId="{5C6607E0-3B64-428E-8996-671D1FE60B32}" type="pres">
      <dgm:prSet presAssocID="{3A9ED001-47FC-4316-ABEC-9AD4A12FABF6}" presName="level2Shape" presStyleLbl="node2" presStyleIdx="1" presStyleCnt="2"/>
      <dgm:spPr/>
      <dgm:t>
        <a:bodyPr/>
        <a:lstStyle/>
        <a:p>
          <a:endParaRPr lang="es-ES"/>
        </a:p>
      </dgm:t>
    </dgm:pt>
    <dgm:pt modelId="{A2DB27FC-41F7-40E1-9746-3D44BC0CEBFC}" type="pres">
      <dgm:prSet presAssocID="{3A9ED001-47FC-4316-ABEC-9AD4A12FABF6}" presName="hierChild3" presStyleCnt="0"/>
      <dgm:spPr/>
    </dgm:pt>
    <dgm:pt modelId="{25F52380-A8F7-40C6-8E15-DAA08287B0BB}" type="pres">
      <dgm:prSet presAssocID="{1374D9FF-C537-46E2-84E3-2F9E5B7C05FE}" presName="Name19" presStyleLbl="parChTrans1D3" presStyleIdx="2" presStyleCnt="4"/>
      <dgm:spPr/>
    </dgm:pt>
    <dgm:pt modelId="{247831E5-85D8-4928-BAEA-E6B55E5EB14E}" type="pres">
      <dgm:prSet presAssocID="{3BFE2EAE-44C1-484B-9E37-16F79BB6FEFA}" presName="Name21" presStyleCnt="0"/>
      <dgm:spPr/>
    </dgm:pt>
    <dgm:pt modelId="{09FA4D07-A082-4DB2-8131-001AB74F4EC2}" type="pres">
      <dgm:prSet presAssocID="{3BFE2EAE-44C1-484B-9E37-16F79BB6FEFA}" presName="level2Shape" presStyleLbl="node3" presStyleIdx="2" presStyleCnt="4"/>
      <dgm:spPr/>
    </dgm:pt>
    <dgm:pt modelId="{A57798CD-503C-471F-8361-E80BF053EFF2}" type="pres">
      <dgm:prSet presAssocID="{3BFE2EAE-44C1-484B-9E37-16F79BB6FEFA}" presName="hierChild3" presStyleCnt="0"/>
      <dgm:spPr/>
    </dgm:pt>
    <dgm:pt modelId="{F1F77C33-574C-484C-B4D5-3FBFA21F0F10}" type="pres">
      <dgm:prSet presAssocID="{A16C767F-856C-4485-8FE8-96B9D060E262}" presName="Name19" presStyleLbl="parChTrans1D3" presStyleIdx="3" presStyleCnt="4"/>
      <dgm:spPr/>
    </dgm:pt>
    <dgm:pt modelId="{EED0B4F4-9FF9-46F5-9263-69B94B4F90AB}" type="pres">
      <dgm:prSet presAssocID="{AEF94404-6C11-48F8-8060-80903D82A132}" presName="Name21" presStyleCnt="0"/>
      <dgm:spPr/>
    </dgm:pt>
    <dgm:pt modelId="{87208A7A-3DC2-4963-9CEC-DB1B502B3C17}" type="pres">
      <dgm:prSet presAssocID="{AEF94404-6C11-48F8-8060-80903D82A132}" presName="level2Shape" presStyleLbl="node3" presStyleIdx="3" presStyleCnt="4"/>
      <dgm:spPr/>
    </dgm:pt>
    <dgm:pt modelId="{1FCDE2D1-A485-455E-8CBB-9EA8D461FEAA}" type="pres">
      <dgm:prSet presAssocID="{AEF94404-6C11-48F8-8060-80903D82A132}" presName="hierChild3" presStyleCnt="0"/>
      <dgm:spPr/>
    </dgm:pt>
    <dgm:pt modelId="{ACCBFF01-84C2-408F-B231-DEBF19FBC0AF}" type="pres">
      <dgm:prSet presAssocID="{0BD0D4EA-EEB5-4784-9F7F-06D66682F6CC}" presName="bgShapesFlow" presStyleCnt="0"/>
      <dgm:spPr/>
    </dgm:pt>
    <dgm:pt modelId="{0B0073E1-2770-498C-AA27-F1A444181A80}" type="pres">
      <dgm:prSet presAssocID="{9B923E9B-2D54-4A9F-B535-365A0B61F5D1}" presName="rectComp" presStyleCnt="0"/>
      <dgm:spPr/>
    </dgm:pt>
    <dgm:pt modelId="{6EF4B330-264A-4B76-9E9D-7779353F66F8}" type="pres">
      <dgm:prSet presAssocID="{9B923E9B-2D54-4A9F-B535-365A0B61F5D1}" presName="bgRect" presStyleLbl="bgShp" presStyleIdx="0" presStyleCnt="3" custLinFactNeighborX="7171" custLinFactNeighborY="6551"/>
      <dgm:spPr/>
      <dgm:t>
        <a:bodyPr/>
        <a:lstStyle/>
        <a:p>
          <a:endParaRPr lang="es-ES"/>
        </a:p>
      </dgm:t>
    </dgm:pt>
    <dgm:pt modelId="{4D400A65-7EBD-44D2-BFE5-8BD5DF17D46D}" type="pres">
      <dgm:prSet presAssocID="{9B923E9B-2D54-4A9F-B535-365A0B61F5D1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5B5F5A-8136-4D40-831D-A4A854983D65}" type="pres">
      <dgm:prSet presAssocID="{9B923E9B-2D54-4A9F-B535-365A0B61F5D1}" presName="spComp" presStyleCnt="0"/>
      <dgm:spPr/>
    </dgm:pt>
    <dgm:pt modelId="{9C6682F6-810F-4E9C-9543-1CDC0005B3D9}" type="pres">
      <dgm:prSet presAssocID="{9B923E9B-2D54-4A9F-B535-365A0B61F5D1}" presName="vSp" presStyleCnt="0"/>
      <dgm:spPr/>
    </dgm:pt>
    <dgm:pt modelId="{0713E3A4-FB89-40DD-98BF-68FCBADE7A98}" type="pres">
      <dgm:prSet presAssocID="{A8748FFA-3AF3-4F33-A4AC-1FCCFA75A23C}" presName="rectComp" presStyleCnt="0"/>
      <dgm:spPr/>
    </dgm:pt>
    <dgm:pt modelId="{1F807763-D506-4751-B61C-C52130F47650}" type="pres">
      <dgm:prSet presAssocID="{A8748FFA-3AF3-4F33-A4AC-1FCCFA75A23C}" presName="bgRect" presStyleLbl="bgShp" presStyleIdx="1" presStyleCnt="3"/>
      <dgm:spPr/>
    </dgm:pt>
    <dgm:pt modelId="{37F5F1CB-1E8D-4F7D-A1DE-63F0FF4084D2}" type="pres">
      <dgm:prSet presAssocID="{A8748FFA-3AF3-4F33-A4AC-1FCCFA75A23C}" presName="bgRectTx" presStyleLbl="bgShp" presStyleIdx="1" presStyleCnt="3">
        <dgm:presLayoutVars>
          <dgm:bulletEnabled val="1"/>
        </dgm:presLayoutVars>
      </dgm:prSet>
      <dgm:spPr/>
    </dgm:pt>
    <dgm:pt modelId="{C68F4905-C6AF-40FE-95BF-31403ABE2181}" type="pres">
      <dgm:prSet presAssocID="{A8748FFA-3AF3-4F33-A4AC-1FCCFA75A23C}" presName="spComp" presStyleCnt="0"/>
      <dgm:spPr/>
    </dgm:pt>
    <dgm:pt modelId="{71CF3D19-F39F-4836-BDA7-D60315D0F4AD}" type="pres">
      <dgm:prSet presAssocID="{A8748FFA-3AF3-4F33-A4AC-1FCCFA75A23C}" presName="vSp" presStyleCnt="0"/>
      <dgm:spPr/>
    </dgm:pt>
    <dgm:pt modelId="{5E83C5CF-F2DB-4B1A-8A48-E84E78C09CA5}" type="pres">
      <dgm:prSet presAssocID="{EFDB1430-F6C9-411B-8AAB-7C001CCFAA1E}" presName="rectComp" presStyleCnt="0"/>
      <dgm:spPr/>
    </dgm:pt>
    <dgm:pt modelId="{2E463319-6E62-46A7-AB74-D8DCB9CCC8BE}" type="pres">
      <dgm:prSet presAssocID="{EFDB1430-F6C9-411B-8AAB-7C001CCFAA1E}" presName="bgRect" presStyleLbl="bgShp" presStyleIdx="2" presStyleCnt="3"/>
      <dgm:spPr/>
    </dgm:pt>
    <dgm:pt modelId="{482CC6E4-B58B-4CF3-9A00-7DF1E85389DB}" type="pres">
      <dgm:prSet presAssocID="{EFDB1430-F6C9-411B-8AAB-7C001CCFAA1E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B50623CD-03F2-4343-B3DA-96FCACE61D24}" type="presOf" srcId="{E2BA1289-1115-4A28-A810-8BC50E0113A0}" destId="{B1414A98-7B56-4177-AB6A-1D06AA512FE6}" srcOrd="0" destOrd="0" presId="urn:microsoft.com/office/officeart/2005/8/layout/hierarchy6"/>
    <dgm:cxn modelId="{50713595-9ABA-4997-8B2B-099814235C6D}" type="presOf" srcId="{1374D9FF-C537-46E2-84E3-2F9E5B7C05FE}" destId="{25F52380-A8F7-40C6-8E15-DAA08287B0BB}" srcOrd="0" destOrd="0" presId="urn:microsoft.com/office/officeart/2005/8/layout/hierarchy6"/>
    <dgm:cxn modelId="{BCFC9C02-492F-418C-9910-75DA2E264CE4}" type="presOf" srcId="{0FD429E8-51FC-4CDB-9FF9-4DE8E0A06D90}" destId="{4BE5F0FE-3ACE-4293-B6FB-642D9F4B7E9D}" srcOrd="0" destOrd="0" presId="urn:microsoft.com/office/officeart/2005/8/layout/hierarchy6"/>
    <dgm:cxn modelId="{9D5C63D2-86D5-46DD-8482-621857DB8581}" srcId="{0BD0D4EA-EEB5-4784-9F7F-06D66682F6CC}" destId="{A54EBC6E-FF30-4067-BBF0-A68E932E901C}" srcOrd="0" destOrd="0" parTransId="{3C409361-2F85-4E93-95E3-4DDE366F3871}" sibTransId="{E49C9253-9BA6-460A-826E-2834079C9E03}"/>
    <dgm:cxn modelId="{DD011E6B-5BF1-4DFE-A00B-EAA68F178576}" srcId="{58B9C3B8-84B5-412D-AE5E-E8A2E05C1AE2}" destId="{E2BA1289-1115-4A28-A810-8BC50E0113A0}" srcOrd="1" destOrd="0" parTransId="{2D29A3D1-F98A-4EDE-AC3D-B74F88B091D1}" sibTransId="{B8072696-ABE1-413E-B6BF-BB1FF3E99C9E}"/>
    <dgm:cxn modelId="{595A875E-4942-470E-9D48-E8D7BA20BF15}" type="presOf" srcId="{3BFE2EAE-44C1-484B-9E37-16F79BB6FEFA}" destId="{09FA4D07-A082-4DB2-8131-001AB74F4EC2}" srcOrd="0" destOrd="0" presId="urn:microsoft.com/office/officeart/2005/8/layout/hierarchy6"/>
    <dgm:cxn modelId="{C71233AD-A20B-4AFF-A4DC-30AB02B9E386}" type="presOf" srcId="{58B9C3B8-84B5-412D-AE5E-E8A2E05C1AE2}" destId="{90FFE2E3-EF83-44AD-9447-8062B38AC373}" srcOrd="0" destOrd="0" presId="urn:microsoft.com/office/officeart/2005/8/layout/hierarchy6"/>
    <dgm:cxn modelId="{C6F410D1-724C-4DDA-89B4-BA7C37252935}" srcId="{58B9C3B8-84B5-412D-AE5E-E8A2E05C1AE2}" destId="{4E4D7E92-ED43-423A-85F5-279AD09F4A8E}" srcOrd="0" destOrd="0" parTransId="{F078C0C2-5EDA-462C-8338-15ED729F8A93}" sibTransId="{EACDA909-0394-4A75-A340-DB9FDEE285EE}"/>
    <dgm:cxn modelId="{DBF9163B-15A1-4742-8D9F-865230F7887A}" type="presOf" srcId="{EFDB1430-F6C9-411B-8AAB-7C001CCFAA1E}" destId="{2E463319-6E62-46A7-AB74-D8DCB9CCC8BE}" srcOrd="0" destOrd="0" presId="urn:microsoft.com/office/officeart/2005/8/layout/hierarchy6"/>
    <dgm:cxn modelId="{299A3B2C-D355-4B37-A5D5-DC433274160D}" type="presOf" srcId="{EFDB1430-F6C9-411B-8AAB-7C001CCFAA1E}" destId="{482CC6E4-B58B-4CF3-9A00-7DF1E85389DB}" srcOrd="1" destOrd="0" presId="urn:microsoft.com/office/officeart/2005/8/layout/hierarchy6"/>
    <dgm:cxn modelId="{D3619FDA-DE4D-4CA0-B7AC-79411DE87862}" type="presOf" srcId="{2D29A3D1-F98A-4EDE-AC3D-B74F88B091D1}" destId="{409E6769-FAD7-4D58-AC4A-A2F3D987D554}" srcOrd="0" destOrd="0" presId="urn:microsoft.com/office/officeart/2005/8/layout/hierarchy6"/>
    <dgm:cxn modelId="{D4FFF721-B3B5-41F1-B670-971BDBE429A4}" type="presOf" srcId="{A54EBC6E-FF30-4067-BBF0-A68E932E901C}" destId="{007DEAD8-F995-4730-B1B2-0E8705004753}" srcOrd="0" destOrd="0" presId="urn:microsoft.com/office/officeart/2005/8/layout/hierarchy6"/>
    <dgm:cxn modelId="{130DF21B-34AA-4272-89D3-0D754380738D}" type="presOf" srcId="{A8748FFA-3AF3-4F33-A4AC-1FCCFA75A23C}" destId="{1F807763-D506-4751-B61C-C52130F47650}" srcOrd="0" destOrd="0" presId="urn:microsoft.com/office/officeart/2005/8/layout/hierarchy6"/>
    <dgm:cxn modelId="{299C0052-F526-4409-B4BC-6E6EE0043F13}" type="presOf" srcId="{DEF393C3-0707-4C7B-BB46-BD71ED2FBBDD}" destId="{DDC09B5D-9ECE-42B4-94B8-7193E56E05DB}" srcOrd="0" destOrd="0" presId="urn:microsoft.com/office/officeart/2005/8/layout/hierarchy6"/>
    <dgm:cxn modelId="{8A3B0B4B-3588-442B-887A-883D77B47890}" srcId="{A54EBC6E-FF30-4067-BBF0-A68E932E901C}" destId="{58B9C3B8-84B5-412D-AE5E-E8A2E05C1AE2}" srcOrd="0" destOrd="0" parTransId="{0FD429E8-51FC-4CDB-9FF9-4DE8E0A06D90}" sibTransId="{0FA5C5B6-6B3C-484E-88BF-8E83C8080529}"/>
    <dgm:cxn modelId="{D1069A7D-723D-4D01-996B-FD2B3721950D}" type="presOf" srcId="{F078C0C2-5EDA-462C-8338-15ED729F8A93}" destId="{E7EEC015-CB31-4B7F-8BC1-62184C1529F1}" srcOrd="0" destOrd="0" presId="urn:microsoft.com/office/officeart/2005/8/layout/hierarchy6"/>
    <dgm:cxn modelId="{E8D01E1B-E025-45C7-90AE-4FFEC7E8E02C}" srcId="{A54EBC6E-FF30-4067-BBF0-A68E932E901C}" destId="{3A9ED001-47FC-4316-ABEC-9AD4A12FABF6}" srcOrd="1" destOrd="0" parTransId="{DEF393C3-0707-4C7B-BB46-BD71ED2FBBDD}" sibTransId="{9D04F74D-CBDE-4A12-9D4D-22AC138571A7}"/>
    <dgm:cxn modelId="{4E04A47C-AF14-4CCA-A4EB-EE84DD0F89ED}" type="presOf" srcId="{4E4D7E92-ED43-423A-85F5-279AD09F4A8E}" destId="{C3BEFAAA-8E60-47A1-91B3-7CFFA7DD35E8}" srcOrd="0" destOrd="0" presId="urn:microsoft.com/office/officeart/2005/8/layout/hierarchy6"/>
    <dgm:cxn modelId="{E377FD75-BB70-46B2-B671-6B2F2325A304}" type="presOf" srcId="{0BD0D4EA-EEB5-4784-9F7F-06D66682F6CC}" destId="{61BF5FB8-0EC7-4CEE-B432-EC616DA7F490}" srcOrd="0" destOrd="0" presId="urn:microsoft.com/office/officeart/2005/8/layout/hierarchy6"/>
    <dgm:cxn modelId="{B5F07616-7CC6-480A-B0E5-590C18F0B5AF}" type="presOf" srcId="{A8748FFA-3AF3-4F33-A4AC-1FCCFA75A23C}" destId="{37F5F1CB-1E8D-4F7D-A1DE-63F0FF4084D2}" srcOrd="1" destOrd="0" presId="urn:microsoft.com/office/officeart/2005/8/layout/hierarchy6"/>
    <dgm:cxn modelId="{68718F62-FD91-47B1-809F-4FFFC9F30C41}" type="presOf" srcId="{9B923E9B-2D54-4A9F-B535-365A0B61F5D1}" destId="{6EF4B330-264A-4B76-9E9D-7779353F66F8}" srcOrd="0" destOrd="0" presId="urn:microsoft.com/office/officeart/2005/8/layout/hierarchy6"/>
    <dgm:cxn modelId="{10A1A1BA-C478-47BE-A384-D47AAF978B02}" type="presOf" srcId="{3A9ED001-47FC-4316-ABEC-9AD4A12FABF6}" destId="{5C6607E0-3B64-428E-8996-671D1FE60B32}" srcOrd="0" destOrd="0" presId="urn:microsoft.com/office/officeart/2005/8/layout/hierarchy6"/>
    <dgm:cxn modelId="{C913462B-8D91-44CB-927C-E0B927B0170D}" srcId="{3A9ED001-47FC-4316-ABEC-9AD4A12FABF6}" destId="{AEF94404-6C11-48F8-8060-80903D82A132}" srcOrd="1" destOrd="0" parTransId="{A16C767F-856C-4485-8FE8-96B9D060E262}" sibTransId="{62709493-F68F-43B8-B2CF-AD228F4E642B}"/>
    <dgm:cxn modelId="{B9DB6905-1E06-48B3-8F3F-9DF3F3341DFC}" type="presOf" srcId="{A16C767F-856C-4485-8FE8-96B9D060E262}" destId="{F1F77C33-574C-484C-B4D5-3FBFA21F0F10}" srcOrd="0" destOrd="0" presId="urn:microsoft.com/office/officeart/2005/8/layout/hierarchy6"/>
    <dgm:cxn modelId="{582D7770-5776-4FFB-9865-D3AB25B5D009}" srcId="{0BD0D4EA-EEB5-4784-9F7F-06D66682F6CC}" destId="{A8748FFA-3AF3-4F33-A4AC-1FCCFA75A23C}" srcOrd="2" destOrd="0" parTransId="{36C2FC79-000B-418B-B352-AFAEFDCC2FD2}" sibTransId="{32C996EE-4864-4C51-A05B-1AAB509BAE56}"/>
    <dgm:cxn modelId="{84E987F7-D4C1-41C1-B563-CBCDFA7CD2D6}" type="presOf" srcId="{9B923E9B-2D54-4A9F-B535-365A0B61F5D1}" destId="{4D400A65-7EBD-44D2-BFE5-8BD5DF17D46D}" srcOrd="1" destOrd="0" presId="urn:microsoft.com/office/officeart/2005/8/layout/hierarchy6"/>
    <dgm:cxn modelId="{C2D6AF96-36EE-4B6C-A339-6AB22E398E71}" srcId="{3A9ED001-47FC-4316-ABEC-9AD4A12FABF6}" destId="{3BFE2EAE-44C1-484B-9E37-16F79BB6FEFA}" srcOrd="0" destOrd="0" parTransId="{1374D9FF-C537-46E2-84E3-2F9E5B7C05FE}" sibTransId="{4DB755A2-4072-4FC0-8ED0-DCB6C42497C6}"/>
    <dgm:cxn modelId="{0E7E9ECC-3E0F-42B9-9F98-15EE35B3F562}" srcId="{0BD0D4EA-EEB5-4784-9F7F-06D66682F6CC}" destId="{9B923E9B-2D54-4A9F-B535-365A0B61F5D1}" srcOrd="1" destOrd="0" parTransId="{9442A691-D2BE-4429-A7D4-B004B6EEB6F2}" sibTransId="{CBF5B2F7-0421-4DDA-8DB2-A50D2F4072F7}"/>
    <dgm:cxn modelId="{FC7C9F43-C774-484F-845F-0541224E08DD}" srcId="{0BD0D4EA-EEB5-4784-9F7F-06D66682F6CC}" destId="{EFDB1430-F6C9-411B-8AAB-7C001CCFAA1E}" srcOrd="3" destOrd="0" parTransId="{EC35327A-2058-4C0C-890D-6076D79794ED}" sibTransId="{FB354B07-BFBA-4D71-9695-BB16B079476B}"/>
    <dgm:cxn modelId="{1EDFF93A-13C0-4384-B1D7-C2F034A16BCF}" type="presOf" srcId="{AEF94404-6C11-48F8-8060-80903D82A132}" destId="{87208A7A-3DC2-4963-9CEC-DB1B502B3C17}" srcOrd="0" destOrd="0" presId="urn:microsoft.com/office/officeart/2005/8/layout/hierarchy6"/>
    <dgm:cxn modelId="{0651A23E-F8BA-4926-BA99-3F29925D050A}" type="presParOf" srcId="{61BF5FB8-0EC7-4CEE-B432-EC616DA7F490}" destId="{0BFDD5B7-9DF3-4E83-8C99-0FBE037FA4A1}" srcOrd="0" destOrd="0" presId="urn:microsoft.com/office/officeart/2005/8/layout/hierarchy6"/>
    <dgm:cxn modelId="{96BC6067-5C46-4AC9-9441-9DD3E563ECCD}" type="presParOf" srcId="{0BFDD5B7-9DF3-4E83-8C99-0FBE037FA4A1}" destId="{B5347B2A-5A73-413F-953B-26CD53D1B661}" srcOrd="0" destOrd="0" presId="urn:microsoft.com/office/officeart/2005/8/layout/hierarchy6"/>
    <dgm:cxn modelId="{C16AFBCE-C656-4A11-BEFD-CA1FCE39C220}" type="presParOf" srcId="{0BFDD5B7-9DF3-4E83-8C99-0FBE037FA4A1}" destId="{EE2EA4B5-6D6C-476E-8212-31E673CA81CC}" srcOrd="1" destOrd="0" presId="urn:microsoft.com/office/officeart/2005/8/layout/hierarchy6"/>
    <dgm:cxn modelId="{999C8142-32F9-4281-AE8C-D7DF847F73B7}" type="presParOf" srcId="{EE2EA4B5-6D6C-476E-8212-31E673CA81CC}" destId="{DE05249E-5596-4515-9520-87CE62DDF129}" srcOrd="0" destOrd="0" presId="urn:microsoft.com/office/officeart/2005/8/layout/hierarchy6"/>
    <dgm:cxn modelId="{2DCA1DDE-FB72-4CBF-917D-FC8A4F206FC5}" type="presParOf" srcId="{DE05249E-5596-4515-9520-87CE62DDF129}" destId="{007DEAD8-F995-4730-B1B2-0E8705004753}" srcOrd="0" destOrd="0" presId="urn:microsoft.com/office/officeart/2005/8/layout/hierarchy6"/>
    <dgm:cxn modelId="{635A3AD0-AB66-4E0A-9A12-FC8EC281647B}" type="presParOf" srcId="{DE05249E-5596-4515-9520-87CE62DDF129}" destId="{DAA5D00D-4488-48D1-9F9E-8BDA954A58A4}" srcOrd="1" destOrd="0" presId="urn:microsoft.com/office/officeart/2005/8/layout/hierarchy6"/>
    <dgm:cxn modelId="{7B251F44-9234-4681-A195-9173E36FAAEA}" type="presParOf" srcId="{DAA5D00D-4488-48D1-9F9E-8BDA954A58A4}" destId="{4BE5F0FE-3ACE-4293-B6FB-642D9F4B7E9D}" srcOrd="0" destOrd="0" presId="urn:microsoft.com/office/officeart/2005/8/layout/hierarchy6"/>
    <dgm:cxn modelId="{CA804DA9-9AC8-43E9-BBC2-66C8BD1E6B6F}" type="presParOf" srcId="{DAA5D00D-4488-48D1-9F9E-8BDA954A58A4}" destId="{A3A7ED4A-DF5A-45AB-8195-685F6AA82259}" srcOrd="1" destOrd="0" presId="urn:microsoft.com/office/officeart/2005/8/layout/hierarchy6"/>
    <dgm:cxn modelId="{98350D2E-B7E7-41A6-9C74-57BCC29D0D78}" type="presParOf" srcId="{A3A7ED4A-DF5A-45AB-8195-685F6AA82259}" destId="{90FFE2E3-EF83-44AD-9447-8062B38AC373}" srcOrd="0" destOrd="0" presId="urn:microsoft.com/office/officeart/2005/8/layout/hierarchy6"/>
    <dgm:cxn modelId="{2B365C52-374F-4521-8686-9A447483E224}" type="presParOf" srcId="{A3A7ED4A-DF5A-45AB-8195-685F6AA82259}" destId="{334FA3A7-A45F-4C8A-BDE6-B189ED55671C}" srcOrd="1" destOrd="0" presId="urn:microsoft.com/office/officeart/2005/8/layout/hierarchy6"/>
    <dgm:cxn modelId="{55F2B36D-4239-43E0-AEFC-F3541707F666}" type="presParOf" srcId="{334FA3A7-A45F-4C8A-BDE6-B189ED55671C}" destId="{E7EEC015-CB31-4B7F-8BC1-62184C1529F1}" srcOrd="0" destOrd="0" presId="urn:microsoft.com/office/officeart/2005/8/layout/hierarchy6"/>
    <dgm:cxn modelId="{1ABB857B-C51E-4B66-970A-BB214F794712}" type="presParOf" srcId="{334FA3A7-A45F-4C8A-BDE6-B189ED55671C}" destId="{4D3288CD-B425-4A09-9926-ED0CD314D190}" srcOrd="1" destOrd="0" presId="urn:microsoft.com/office/officeart/2005/8/layout/hierarchy6"/>
    <dgm:cxn modelId="{857716D9-8A7B-4335-A443-2F1392E09696}" type="presParOf" srcId="{4D3288CD-B425-4A09-9926-ED0CD314D190}" destId="{C3BEFAAA-8E60-47A1-91B3-7CFFA7DD35E8}" srcOrd="0" destOrd="0" presId="urn:microsoft.com/office/officeart/2005/8/layout/hierarchy6"/>
    <dgm:cxn modelId="{A8691937-1816-4E1D-B089-112686DF7D70}" type="presParOf" srcId="{4D3288CD-B425-4A09-9926-ED0CD314D190}" destId="{9A59CD0C-A54C-4642-944C-183E6D547040}" srcOrd="1" destOrd="0" presId="urn:microsoft.com/office/officeart/2005/8/layout/hierarchy6"/>
    <dgm:cxn modelId="{90512BA4-7B37-46F5-A3FC-F4792D4C63DB}" type="presParOf" srcId="{334FA3A7-A45F-4C8A-BDE6-B189ED55671C}" destId="{409E6769-FAD7-4D58-AC4A-A2F3D987D554}" srcOrd="2" destOrd="0" presId="urn:microsoft.com/office/officeart/2005/8/layout/hierarchy6"/>
    <dgm:cxn modelId="{E1841296-9A1B-464F-A4F0-2D5DEDDE9684}" type="presParOf" srcId="{334FA3A7-A45F-4C8A-BDE6-B189ED55671C}" destId="{EFD0F09F-98D8-4AA7-AE1D-34E59285263B}" srcOrd="3" destOrd="0" presId="urn:microsoft.com/office/officeart/2005/8/layout/hierarchy6"/>
    <dgm:cxn modelId="{54575886-C164-49F5-9B5F-48CF61C64E18}" type="presParOf" srcId="{EFD0F09F-98D8-4AA7-AE1D-34E59285263B}" destId="{B1414A98-7B56-4177-AB6A-1D06AA512FE6}" srcOrd="0" destOrd="0" presId="urn:microsoft.com/office/officeart/2005/8/layout/hierarchy6"/>
    <dgm:cxn modelId="{7E0343AA-CC2B-451B-8C1D-F14FF46F1298}" type="presParOf" srcId="{EFD0F09F-98D8-4AA7-AE1D-34E59285263B}" destId="{6BAC8744-23AF-4C4B-B38C-CB0B246B1657}" srcOrd="1" destOrd="0" presId="urn:microsoft.com/office/officeart/2005/8/layout/hierarchy6"/>
    <dgm:cxn modelId="{33D56EDA-2475-4E1B-93DC-605B0CC17AF4}" type="presParOf" srcId="{DAA5D00D-4488-48D1-9F9E-8BDA954A58A4}" destId="{DDC09B5D-9ECE-42B4-94B8-7193E56E05DB}" srcOrd="2" destOrd="0" presId="urn:microsoft.com/office/officeart/2005/8/layout/hierarchy6"/>
    <dgm:cxn modelId="{F215BA3D-6057-45AF-9EC0-97A72BFC6B02}" type="presParOf" srcId="{DAA5D00D-4488-48D1-9F9E-8BDA954A58A4}" destId="{D5D62F9A-DBB4-4777-AE02-1A7DC51CDA0C}" srcOrd="3" destOrd="0" presId="urn:microsoft.com/office/officeart/2005/8/layout/hierarchy6"/>
    <dgm:cxn modelId="{6E9CB868-E63D-4AFB-8E23-B46435736A2F}" type="presParOf" srcId="{D5D62F9A-DBB4-4777-AE02-1A7DC51CDA0C}" destId="{5C6607E0-3B64-428E-8996-671D1FE60B32}" srcOrd="0" destOrd="0" presId="urn:microsoft.com/office/officeart/2005/8/layout/hierarchy6"/>
    <dgm:cxn modelId="{D8CEDD46-AD3A-4DC9-B2FB-49D04F57E223}" type="presParOf" srcId="{D5D62F9A-DBB4-4777-AE02-1A7DC51CDA0C}" destId="{A2DB27FC-41F7-40E1-9746-3D44BC0CEBFC}" srcOrd="1" destOrd="0" presId="urn:microsoft.com/office/officeart/2005/8/layout/hierarchy6"/>
    <dgm:cxn modelId="{F0AF5525-0A5B-4CB9-8A47-46C60F12042D}" type="presParOf" srcId="{A2DB27FC-41F7-40E1-9746-3D44BC0CEBFC}" destId="{25F52380-A8F7-40C6-8E15-DAA08287B0BB}" srcOrd="0" destOrd="0" presId="urn:microsoft.com/office/officeart/2005/8/layout/hierarchy6"/>
    <dgm:cxn modelId="{F66F4191-D406-48AB-92A3-BC1407637767}" type="presParOf" srcId="{A2DB27FC-41F7-40E1-9746-3D44BC0CEBFC}" destId="{247831E5-85D8-4928-BAEA-E6B55E5EB14E}" srcOrd="1" destOrd="0" presId="urn:microsoft.com/office/officeart/2005/8/layout/hierarchy6"/>
    <dgm:cxn modelId="{7EBE6F82-FD15-4B64-802F-557C4DF4C7C9}" type="presParOf" srcId="{247831E5-85D8-4928-BAEA-E6B55E5EB14E}" destId="{09FA4D07-A082-4DB2-8131-001AB74F4EC2}" srcOrd="0" destOrd="0" presId="urn:microsoft.com/office/officeart/2005/8/layout/hierarchy6"/>
    <dgm:cxn modelId="{FBC47E31-C693-4F22-96C5-6BE72C88B5E5}" type="presParOf" srcId="{247831E5-85D8-4928-BAEA-E6B55E5EB14E}" destId="{A57798CD-503C-471F-8361-E80BF053EFF2}" srcOrd="1" destOrd="0" presId="urn:microsoft.com/office/officeart/2005/8/layout/hierarchy6"/>
    <dgm:cxn modelId="{747ED0F3-900B-475B-BBF5-99EC603BD891}" type="presParOf" srcId="{A2DB27FC-41F7-40E1-9746-3D44BC0CEBFC}" destId="{F1F77C33-574C-484C-B4D5-3FBFA21F0F10}" srcOrd="2" destOrd="0" presId="urn:microsoft.com/office/officeart/2005/8/layout/hierarchy6"/>
    <dgm:cxn modelId="{C9338FE4-8B44-488D-AB30-53FEDE073CCD}" type="presParOf" srcId="{A2DB27FC-41F7-40E1-9746-3D44BC0CEBFC}" destId="{EED0B4F4-9FF9-46F5-9263-69B94B4F90AB}" srcOrd="3" destOrd="0" presId="urn:microsoft.com/office/officeart/2005/8/layout/hierarchy6"/>
    <dgm:cxn modelId="{4EE51170-D16F-4EEC-80FA-D883115188B4}" type="presParOf" srcId="{EED0B4F4-9FF9-46F5-9263-69B94B4F90AB}" destId="{87208A7A-3DC2-4963-9CEC-DB1B502B3C17}" srcOrd="0" destOrd="0" presId="urn:microsoft.com/office/officeart/2005/8/layout/hierarchy6"/>
    <dgm:cxn modelId="{9E3F2BEF-13BD-410A-9CCA-AD808C3C9C42}" type="presParOf" srcId="{EED0B4F4-9FF9-46F5-9263-69B94B4F90AB}" destId="{1FCDE2D1-A485-455E-8CBB-9EA8D461FEAA}" srcOrd="1" destOrd="0" presId="urn:microsoft.com/office/officeart/2005/8/layout/hierarchy6"/>
    <dgm:cxn modelId="{71C2385A-FF3F-4C0F-B356-C3F998E7C3B5}" type="presParOf" srcId="{61BF5FB8-0EC7-4CEE-B432-EC616DA7F490}" destId="{ACCBFF01-84C2-408F-B231-DEBF19FBC0AF}" srcOrd="1" destOrd="0" presId="urn:microsoft.com/office/officeart/2005/8/layout/hierarchy6"/>
    <dgm:cxn modelId="{13EBEF38-4266-43C6-B7B4-4095AA0B9AC1}" type="presParOf" srcId="{ACCBFF01-84C2-408F-B231-DEBF19FBC0AF}" destId="{0B0073E1-2770-498C-AA27-F1A444181A80}" srcOrd="0" destOrd="0" presId="urn:microsoft.com/office/officeart/2005/8/layout/hierarchy6"/>
    <dgm:cxn modelId="{ECB00B09-251C-4826-9EBB-CF181692EF66}" type="presParOf" srcId="{0B0073E1-2770-498C-AA27-F1A444181A80}" destId="{6EF4B330-264A-4B76-9E9D-7779353F66F8}" srcOrd="0" destOrd="0" presId="urn:microsoft.com/office/officeart/2005/8/layout/hierarchy6"/>
    <dgm:cxn modelId="{D867F82D-1D79-4E24-8A84-6D6EF348CA6B}" type="presParOf" srcId="{0B0073E1-2770-498C-AA27-F1A444181A80}" destId="{4D400A65-7EBD-44D2-BFE5-8BD5DF17D46D}" srcOrd="1" destOrd="0" presId="urn:microsoft.com/office/officeart/2005/8/layout/hierarchy6"/>
    <dgm:cxn modelId="{F188380A-79D5-49A7-82AC-7072C2DA8A51}" type="presParOf" srcId="{ACCBFF01-84C2-408F-B231-DEBF19FBC0AF}" destId="{1F5B5F5A-8136-4D40-831D-A4A854983D65}" srcOrd="1" destOrd="0" presId="urn:microsoft.com/office/officeart/2005/8/layout/hierarchy6"/>
    <dgm:cxn modelId="{0C362B76-E52F-49FD-93EA-8C81DF0454EB}" type="presParOf" srcId="{1F5B5F5A-8136-4D40-831D-A4A854983D65}" destId="{9C6682F6-810F-4E9C-9543-1CDC0005B3D9}" srcOrd="0" destOrd="0" presId="urn:microsoft.com/office/officeart/2005/8/layout/hierarchy6"/>
    <dgm:cxn modelId="{28A8ACE9-6E09-40CF-BF10-701C904F4BF5}" type="presParOf" srcId="{ACCBFF01-84C2-408F-B231-DEBF19FBC0AF}" destId="{0713E3A4-FB89-40DD-98BF-68FCBADE7A98}" srcOrd="2" destOrd="0" presId="urn:microsoft.com/office/officeart/2005/8/layout/hierarchy6"/>
    <dgm:cxn modelId="{05B0472C-FD06-43C7-9DB9-0C7D563C23C3}" type="presParOf" srcId="{0713E3A4-FB89-40DD-98BF-68FCBADE7A98}" destId="{1F807763-D506-4751-B61C-C52130F47650}" srcOrd="0" destOrd="0" presId="urn:microsoft.com/office/officeart/2005/8/layout/hierarchy6"/>
    <dgm:cxn modelId="{7204C19F-DD4E-485B-8473-0BAD3143AAF9}" type="presParOf" srcId="{0713E3A4-FB89-40DD-98BF-68FCBADE7A98}" destId="{37F5F1CB-1E8D-4F7D-A1DE-63F0FF4084D2}" srcOrd="1" destOrd="0" presId="urn:microsoft.com/office/officeart/2005/8/layout/hierarchy6"/>
    <dgm:cxn modelId="{8E3718F4-1DF3-4D25-9146-52277319D22C}" type="presParOf" srcId="{ACCBFF01-84C2-408F-B231-DEBF19FBC0AF}" destId="{C68F4905-C6AF-40FE-95BF-31403ABE2181}" srcOrd="3" destOrd="0" presId="urn:microsoft.com/office/officeart/2005/8/layout/hierarchy6"/>
    <dgm:cxn modelId="{3B2A007D-7B6B-48F3-BD1F-E727B1188A2B}" type="presParOf" srcId="{C68F4905-C6AF-40FE-95BF-31403ABE2181}" destId="{71CF3D19-F39F-4836-BDA7-D60315D0F4AD}" srcOrd="0" destOrd="0" presId="urn:microsoft.com/office/officeart/2005/8/layout/hierarchy6"/>
    <dgm:cxn modelId="{7ADD48C2-F964-49FB-9E08-431B51FF0AC3}" type="presParOf" srcId="{ACCBFF01-84C2-408F-B231-DEBF19FBC0AF}" destId="{5E83C5CF-F2DB-4B1A-8A48-E84E78C09CA5}" srcOrd="4" destOrd="0" presId="urn:microsoft.com/office/officeart/2005/8/layout/hierarchy6"/>
    <dgm:cxn modelId="{DA7AF74F-3DE4-4FFE-983F-53465E1048F2}" type="presParOf" srcId="{5E83C5CF-F2DB-4B1A-8A48-E84E78C09CA5}" destId="{2E463319-6E62-46A7-AB74-D8DCB9CCC8BE}" srcOrd="0" destOrd="0" presId="urn:microsoft.com/office/officeart/2005/8/layout/hierarchy6"/>
    <dgm:cxn modelId="{7790FB71-B34D-41AB-A294-BD7BA46324D7}" type="presParOf" srcId="{5E83C5CF-F2DB-4B1A-8A48-E84E78C09CA5}" destId="{482CC6E4-B58B-4CF3-9A00-7DF1E85389DB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9E0B0B-7049-44DA-970E-472DF802382E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BDBA1BE9-A914-4767-B819-1A0117B01693}">
      <dgm:prSet phldrT="[Texto]"/>
      <dgm:spPr/>
      <dgm:t>
        <a:bodyPr/>
        <a:lstStyle/>
        <a:p>
          <a:r>
            <a:rPr lang="es-ES" b="1" dirty="0" smtClean="0"/>
            <a:t>CREAR</a:t>
          </a:r>
          <a:endParaRPr lang="es-ES" b="1" dirty="0"/>
        </a:p>
      </dgm:t>
    </dgm:pt>
    <dgm:pt modelId="{532BC5E7-C135-40BF-87F1-D5FC45C60243}" type="parTrans" cxnId="{AD43B74D-75E1-408C-B9FD-6087046F5241}">
      <dgm:prSet/>
      <dgm:spPr/>
      <dgm:t>
        <a:bodyPr/>
        <a:lstStyle/>
        <a:p>
          <a:endParaRPr lang="es-ES"/>
        </a:p>
      </dgm:t>
    </dgm:pt>
    <dgm:pt modelId="{322AEE1E-D8DB-47AA-8565-3D6A88F1FC33}" type="sibTrans" cxnId="{AD43B74D-75E1-408C-B9FD-6087046F5241}">
      <dgm:prSet/>
      <dgm:spPr/>
      <dgm:t>
        <a:bodyPr/>
        <a:lstStyle/>
        <a:p>
          <a:endParaRPr lang="es-ES"/>
        </a:p>
      </dgm:t>
    </dgm:pt>
    <dgm:pt modelId="{FA512E02-F58F-4CED-BD47-E816684D7D41}">
      <dgm:prSet phldrT="[Texto]"/>
      <dgm:spPr/>
      <dgm:t>
        <a:bodyPr/>
        <a:lstStyle/>
        <a:p>
          <a:r>
            <a:rPr lang="es-ES" b="1" dirty="0" smtClean="0"/>
            <a:t>COMPRENDER</a:t>
          </a:r>
          <a:endParaRPr lang="es-ES" b="1" dirty="0"/>
        </a:p>
      </dgm:t>
    </dgm:pt>
    <dgm:pt modelId="{EAE8212A-E1D7-4652-8970-3590D038B8EC}" type="parTrans" cxnId="{D5CA0D51-72B3-4927-97B2-FFB41FC6D316}">
      <dgm:prSet/>
      <dgm:spPr/>
      <dgm:t>
        <a:bodyPr/>
        <a:lstStyle/>
        <a:p>
          <a:endParaRPr lang="es-ES"/>
        </a:p>
      </dgm:t>
    </dgm:pt>
    <dgm:pt modelId="{40777C8F-E404-4EB2-B96C-9F6F9826998A}" type="sibTrans" cxnId="{D5CA0D51-72B3-4927-97B2-FFB41FC6D316}">
      <dgm:prSet/>
      <dgm:spPr/>
      <dgm:t>
        <a:bodyPr/>
        <a:lstStyle/>
        <a:p>
          <a:endParaRPr lang="es-ES"/>
        </a:p>
      </dgm:t>
    </dgm:pt>
    <dgm:pt modelId="{E70C2912-4AAA-4AF1-B397-EE1AE69C0DEE}">
      <dgm:prSet phldrT="[Texto]"/>
      <dgm:spPr/>
      <dgm:t>
        <a:bodyPr/>
        <a:lstStyle/>
        <a:p>
          <a:r>
            <a:rPr lang="es-ES" b="1" dirty="0" smtClean="0"/>
            <a:t>RECORDAR</a:t>
          </a:r>
          <a:endParaRPr lang="es-ES" b="1" dirty="0"/>
        </a:p>
      </dgm:t>
    </dgm:pt>
    <dgm:pt modelId="{A34EFFC9-ABDD-43CB-9968-B7FB9E9D6B91}" type="parTrans" cxnId="{9F55FDD6-4E0B-4799-A8B8-CC677364AA20}">
      <dgm:prSet/>
      <dgm:spPr/>
      <dgm:t>
        <a:bodyPr/>
        <a:lstStyle/>
        <a:p>
          <a:endParaRPr lang="es-ES"/>
        </a:p>
      </dgm:t>
    </dgm:pt>
    <dgm:pt modelId="{EEC6FB84-4567-4E96-BAD7-B28B4C30663B}" type="sibTrans" cxnId="{9F55FDD6-4E0B-4799-A8B8-CC677364AA20}">
      <dgm:prSet/>
      <dgm:spPr/>
      <dgm:t>
        <a:bodyPr/>
        <a:lstStyle/>
        <a:p>
          <a:endParaRPr lang="es-ES"/>
        </a:p>
      </dgm:t>
    </dgm:pt>
    <dgm:pt modelId="{ABB71E58-777E-4DD4-A5CC-1531FC9424DB}">
      <dgm:prSet/>
      <dgm:spPr/>
      <dgm:t>
        <a:bodyPr/>
        <a:lstStyle/>
        <a:p>
          <a:r>
            <a:rPr lang="es-ES" b="1" dirty="0" smtClean="0"/>
            <a:t>ANALIZAR</a:t>
          </a:r>
          <a:endParaRPr lang="es-ES" b="1" dirty="0"/>
        </a:p>
      </dgm:t>
    </dgm:pt>
    <dgm:pt modelId="{665F2432-1CED-45EC-B30F-ABC572A3ED30}" type="parTrans" cxnId="{A07366A1-5C52-4983-9B5F-0E65E8BA49A8}">
      <dgm:prSet/>
      <dgm:spPr/>
      <dgm:t>
        <a:bodyPr/>
        <a:lstStyle/>
        <a:p>
          <a:endParaRPr lang="es-ES"/>
        </a:p>
      </dgm:t>
    </dgm:pt>
    <dgm:pt modelId="{6E037AE9-6EE2-463B-9B6C-8FEC4C2CCBE0}" type="sibTrans" cxnId="{A07366A1-5C52-4983-9B5F-0E65E8BA49A8}">
      <dgm:prSet/>
      <dgm:spPr/>
      <dgm:t>
        <a:bodyPr/>
        <a:lstStyle/>
        <a:p>
          <a:endParaRPr lang="es-ES"/>
        </a:p>
      </dgm:t>
    </dgm:pt>
    <dgm:pt modelId="{512DCCEE-ACB9-4DD8-8ABB-A2AC0C77D895}">
      <dgm:prSet/>
      <dgm:spPr/>
      <dgm:t>
        <a:bodyPr/>
        <a:lstStyle/>
        <a:p>
          <a:r>
            <a:rPr lang="es-ES" b="1" dirty="0" smtClean="0"/>
            <a:t>APLICAR</a:t>
          </a:r>
          <a:endParaRPr lang="es-ES" b="1" dirty="0"/>
        </a:p>
      </dgm:t>
    </dgm:pt>
    <dgm:pt modelId="{D0797EC4-A24B-4F8C-975E-FF2849F45521}" type="parTrans" cxnId="{7D282BAB-4A2E-4B6E-B4CB-F6623C99D0C4}">
      <dgm:prSet/>
      <dgm:spPr/>
      <dgm:t>
        <a:bodyPr/>
        <a:lstStyle/>
        <a:p>
          <a:endParaRPr lang="es-ES"/>
        </a:p>
      </dgm:t>
    </dgm:pt>
    <dgm:pt modelId="{8626823D-9EA4-4A95-8646-4FE48010503C}" type="sibTrans" cxnId="{7D282BAB-4A2E-4B6E-B4CB-F6623C99D0C4}">
      <dgm:prSet/>
      <dgm:spPr/>
      <dgm:t>
        <a:bodyPr/>
        <a:lstStyle/>
        <a:p>
          <a:endParaRPr lang="es-ES"/>
        </a:p>
      </dgm:t>
    </dgm:pt>
    <dgm:pt modelId="{D2E37982-0503-4084-9E88-EA3210AA907B}">
      <dgm:prSet/>
      <dgm:spPr>
        <a:solidFill>
          <a:srgbClr val="D60093"/>
        </a:solidFill>
      </dgm:spPr>
      <dgm:t>
        <a:bodyPr/>
        <a:lstStyle/>
        <a:p>
          <a:r>
            <a:rPr lang="es-ES" b="1" dirty="0" smtClean="0"/>
            <a:t>EVALUAR</a:t>
          </a:r>
          <a:endParaRPr lang="es-ES" b="1" dirty="0"/>
        </a:p>
      </dgm:t>
    </dgm:pt>
    <dgm:pt modelId="{86D7E168-3759-4E72-A466-D9AB5A7D91B9}" type="parTrans" cxnId="{4A61D934-2A40-4414-8C87-93BFB2769328}">
      <dgm:prSet/>
      <dgm:spPr/>
      <dgm:t>
        <a:bodyPr/>
        <a:lstStyle/>
        <a:p>
          <a:endParaRPr lang="es-ES"/>
        </a:p>
      </dgm:t>
    </dgm:pt>
    <dgm:pt modelId="{D9E7DDD6-B1E1-4D25-9B45-13FC271A3FB6}" type="sibTrans" cxnId="{4A61D934-2A40-4414-8C87-93BFB2769328}">
      <dgm:prSet/>
      <dgm:spPr/>
      <dgm:t>
        <a:bodyPr/>
        <a:lstStyle/>
        <a:p>
          <a:endParaRPr lang="es-ES"/>
        </a:p>
      </dgm:t>
    </dgm:pt>
    <dgm:pt modelId="{221A92B1-93E8-468C-9451-7A0DB7BE4E5D}" type="pres">
      <dgm:prSet presAssocID="{D89E0B0B-7049-44DA-970E-472DF802382E}" presName="Name0" presStyleCnt="0">
        <dgm:presLayoutVars>
          <dgm:dir/>
          <dgm:animLvl val="lvl"/>
          <dgm:resizeHandles val="exact"/>
        </dgm:presLayoutVars>
      </dgm:prSet>
      <dgm:spPr/>
    </dgm:pt>
    <dgm:pt modelId="{CC9CAEE4-01C0-476D-8E1E-92AB408B8562}" type="pres">
      <dgm:prSet presAssocID="{BDBA1BE9-A914-4767-B819-1A0117B01693}" presName="Name8" presStyleCnt="0"/>
      <dgm:spPr/>
    </dgm:pt>
    <dgm:pt modelId="{64115D5A-143D-4031-8609-C8B4ADA76CF2}" type="pres">
      <dgm:prSet presAssocID="{BDBA1BE9-A914-4767-B819-1A0117B01693}" presName="level" presStyleLbl="node1" presStyleIdx="0" presStyleCnt="6">
        <dgm:presLayoutVars>
          <dgm:chMax val="1"/>
          <dgm:bulletEnabled val="1"/>
        </dgm:presLayoutVars>
      </dgm:prSet>
      <dgm:spPr/>
    </dgm:pt>
    <dgm:pt modelId="{1B2B3AD5-DDAA-41BC-8A25-41872CD1E9F1}" type="pres">
      <dgm:prSet presAssocID="{BDBA1BE9-A914-4767-B819-1A0117B0169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759659D-8F55-4444-B34E-DC506ED799DD}" type="pres">
      <dgm:prSet presAssocID="{D2E37982-0503-4084-9E88-EA3210AA907B}" presName="Name8" presStyleCnt="0"/>
      <dgm:spPr/>
    </dgm:pt>
    <dgm:pt modelId="{3BE447C3-2FA0-42B0-94BF-F031ECB69449}" type="pres">
      <dgm:prSet presAssocID="{D2E37982-0503-4084-9E88-EA3210AA907B}" presName="level" presStyleLbl="node1" presStyleIdx="1" presStyleCnt="6">
        <dgm:presLayoutVars>
          <dgm:chMax val="1"/>
          <dgm:bulletEnabled val="1"/>
        </dgm:presLayoutVars>
      </dgm:prSet>
      <dgm:spPr/>
    </dgm:pt>
    <dgm:pt modelId="{35EFE3AA-2172-4EE2-A709-14BE3D5499A6}" type="pres">
      <dgm:prSet presAssocID="{D2E37982-0503-4084-9E88-EA3210AA907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59CCE7E-E20C-459C-B3AC-DE9086577A61}" type="pres">
      <dgm:prSet presAssocID="{ABB71E58-777E-4DD4-A5CC-1531FC9424DB}" presName="Name8" presStyleCnt="0"/>
      <dgm:spPr/>
    </dgm:pt>
    <dgm:pt modelId="{7E91859E-A2D2-4EEC-B3B0-E282E7C6FEDC}" type="pres">
      <dgm:prSet presAssocID="{ABB71E58-777E-4DD4-A5CC-1531FC9424DB}" presName="level" presStyleLbl="node1" presStyleIdx="2" presStyleCnt="6">
        <dgm:presLayoutVars>
          <dgm:chMax val="1"/>
          <dgm:bulletEnabled val="1"/>
        </dgm:presLayoutVars>
      </dgm:prSet>
      <dgm:spPr/>
    </dgm:pt>
    <dgm:pt modelId="{62FF90D5-AF1C-40F5-9504-37B54D54D939}" type="pres">
      <dgm:prSet presAssocID="{ABB71E58-777E-4DD4-A5CC-1531FC9424D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14E19C0-2862-48E0-B76F-99F240807F3C}" type="pres">
      <dgm:prSet presAssocID="{512DCCEE-ACB9-4DD8-8ABB-A2AC0C77D895}" presName="Name8" presStyleCnt="0"/>
      <dgm:spPr/>
    </dgm:pt>
    <dgm:pt modelId="{FA362C3D-2164-4085-9E7C-D615D8ACCEB8}" type="pres">
      <dgm:prSet presAssocID="{512DCCEE-ACB9-4DD8-8ABB-A2AC0C77D895}" presName="level" presStyleLbl="node1" presStyleIdx="3" presStyleCnt="6">
        <dgm:presLayoutVars>
          <dgm:chMax val="1"/>
          <dgm:bulletEnabled val="1"/>
        </dgm:presLayoutVars>
      </dgm:prSet>
      <dgm:spPr/>
    </dgm:pt>
    <dgm:pt modelId="{992F46C5-7C85-481E-BF8A-2AD4632F6A2E}" type="pres">
      <dgm:prSet presAssocID="{512DCCEE-ACB9-4DD8-8ABB-A2AC0C77D89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E09575E-A3CC-433E-88EE-D8BF273B5BE5}" type="pres">
      <dgm:prSet presAssocID="{FA512E02-F58F-4CED-BD47-E816684D7D41}" presName="Name8" presStyleCnt="0"/>
      <dgm:spPr/>
    </dgm:pt>
    <dgm:pt modelId="{0425BE10-1E8B-4719-B51D-571A800B1254}" type="pres">
      <dgm:prSet presAssocID="{FA512E02-F58F-4CED-BD47-E816684D7D41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EC09E9-3C71-452F-B655-FA3EEB7DD8C2}" type="pres">
      <dgm:prSet presAssocID="{FA512E02-F58F-4CED-BD47-E816684D7D4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AFC340-0BD9-4D34-B93D-BE1E12B865C7}" type="pres">
      <dgm:prSet presAssocID="{E70C2912-4AAA-4AF1-B397-EE1AE69C0DEE}" presName="Name8" presStyleCnt="0"/>
      <dgm:spPr/>
    </dgm:pt>
    <dgm:pt modelId="{15C8EAD7-1C3A-46AF-8C0E-7CE3CEFE768D}" type="pres">
      <dgm:prSet presAssocID="{E70C2912-4AAA-4AF1-B397-EE1AE69C0DEE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C72661-74BB-49EA-B87D-88A6DE260F52}" type="pres">
      <dgm:prSet presAssocID="{E70C2912-4AAA-4AF1-B397-EE1AE69C0DE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57D3775-8126-4CD9-995A-AE940D6C519B}" type="presOf" srcId="{BDBA1BE9-A914-4767-B819-1A0117B01693}" destId="{1B2B3AD5-DDAA-41BC-8A25-41872CD1E9F1}" srcOrd="1" destOrd="0" presId="urn:microsoft.com/office/officeart/2005/8/layout/pyramid1"/>
    <dgm:cxn modelId="{13DC62CD-7A3A-4B54-9A3F-66DB481B7F6A}" type="presOf" srcId="{FA512E02-F58F-4CED-BD47-E816684D7D41}" destId="{0425BE10-1E8B-4719-B51D-571A800B1254}" srcOrd="0" destOrd="0" presId="urn:microsoft.com/office/officeart/2005/8/layout/pyramid1"/>
    <dgm:cxn modelId="{AD43B74D-75E1-408C-B9FD-6087046F5241}" srcId="{D89E0B0B-7049-44DA-970E-472DF802382E}" destId="{BDBA1BE9-A914-4767-B819-1A0117B01693}" srcOrd="0" destOrd="0" parTransId="{532BC5E7-C135-40BF-87F1-D5FC45C60243}" sibTransId="{322AEE1E-D8DB-47AA-8565-3D6A88F1FC33}"/>
    <dgm:cxn modelId="{AFA367F7-AF00-40AD-9453-E5D83E89421E}" type="presOf" srcId="{E70C2912-4AAA-4AF1-B397-EE1AE69C0DEE}" destId="{4EC72661-74BB-49EA-B87D-88A6DE260F52}" srcOrd="1" destOrd="0" presId="urn:microsoft.com/office/officeart/2005/8/layout/pyramid1"/>
    <dgm:cxn modelId="{D5CA0D51-72B3-4927-97B2-FFB41FC6D316}" srcId="{D89E0B0B-7049-44DA-970E-472DF802382E}" destId="{FA512E02-F58F-4CED-BD47-E816684D7D41}" srcOrd="4" destOrd="0" parTransId="{EAE8212A-E1D7-4652-8970-3590D038B8EC}" sibTransId="{40777C8F-E404-4EB2-B96C-9F6F9826998A}"/>
    <dgm:cxn modelId="{D25D772F-BA5F-45C7-BBA8-CA967DF7B056}" type="presOf" srcId="{512DCCEE-ACB9-4DD8-8ABB-A2AC0C77D895}" destId="{FA362C3D-2164-4085-9E7C-D615D8ACCEB8}" srcOrd="0" destOrd="0" presId="urn:microsoft.com/office/officeart/2005/8/layout/pyramid1"/>
    <dgm:cxn modelId="{43FF2F09-78CB-4E1F-B411-ABBFF8F6929A}" type="presOf" srcId="{FA512E02-F58F-4CED-BD47-E816684D7D41}" destId="{24EC09E9-3C71-452F-B655-FA3EEB7DD8C2}" srcOrd="1" destOrd="0" presId="urn:microsoft.com/office/officeart/2005/8/layout/pyramid1"/>
    <dgm:cxn modelId="{6AFEAA38-E147-4D63-A6B8-5ECF5B24AF2D}" type="presOf" srcId="{BDBA1BE9-A914-4767-B819-1A0117B01693}" destId="{64115D5A-143D-4031-8609-C8B4ADA76CF2}" srcOrd="0" destOrd="0" presId="urn:microsoft.com/office/officeart/2005/8/layout/pyramid1"/>
    <dgm:cxn modelId="{7D24A453-D9EF-4126-B95C-D1F2F2EA11DD}" type="presOf" srcId="{D89E0B0B-7049-44DA-970E-472DF802382E}" destId="{221A92B1-93E8-468C-9451-7A0DB7BE4E5D}" srcOrd="0" destOrd="0" presId="urn:microsoft.com/office/officeart/2005/8/layout/pyramid1"/>
    <dgm:cxn modelId="{4F145250-5E99-4B4B-94BF-8F9ECCBB08D6}" type="presOf" srcId="{ABB71E58-777E-4DD4-A5CC-1531FC9424DB}" destId="{7E91859E-A2D2-4EEC-B3B0-E282E7C6FEDC}" srcOrd="0" destOrd="0" presId="urn:microsoft.com/office/officeart/2005/8/layout/pyramid1"/>
    <dgm:cxn modelId="{4A61D934-2A40-4414-8C87-93BFB2769328}" srcId="{D89E0B0B-7049-44DA-970E-472DF802382E}" destId="{D2E37982-0503-4084-9E88-EA3210AA907B}" srcOrd="1" destOrd="0" parTransId="{86D7E168-3759-4E72-A466-D9AB5A7D91B9}" sibTransId="{D9E7DDD6-B1E1-4D25-9B45-13FC271A3FB6}"/>
    <dgm:cxn modelId="{8F90A4E0-0089-4AE0-89CA-DD7C4662340E}" type="presOf" srcId="{512DCCEE-ACB9-4DD8-8ABB-A2AC0C77D895}" destId="{992F46C5-7C85-481E-BF8A-2AD4632F6A2E}" srcOrd="1" destOrd="0" presId="urn:microsoft.com/office/officeart/2005/8/layout/pyramid1"/>
    <dgm:cxn modelId="{5AF25ACF-A665-4A04-992A-540B37C63B7A}" type="presOf" srcId="{ABB71E58-777E-4DD4-A5CC-1531FC9424DB}" destId="{62FF90D5-AF1C-40F5-9504-37B54D54D939}" srcOrd="1" destOrd="0" presId="urn:microsoft.com/office/officeart/2005/8/layout/pyramid1"/>
    <dgm:cxn modelId="{7D282BAB-4A2E-4B6E-B4CB-F6623C99D0C4}" srcId="{D89E0B0B-7049-44DA-970E-472DF802382E}" destId="{512DCCEE-ACB9-4DD8-8ABB-A2AC0C77D895}" srcOrd="3" destOrd="0" parTransId="{D0797EC4-A24B-4F8C-975E-FF2849F45521}" sibTransId="{8626823D-9EA4-4A95-8646-4FE48010503C}"/>
    <dgm:cxn modelId="{A07366A1-5C52-4983-9B5F-0E65E8BA49A8}" srcId="{D89E0B0B-7049-44DA-970E-472DF802382E}" destId="{ABB71E58-777E-4DD4-A5CC-1531FC9424DB}" srcOrd="2" destOrd="0" parTransId="{665F2432-1CED-45EC-B30F-ABC572A3ED30}" sibTransId="{6E037AE9-6EE2-463B-9B6C-8FEC4C2CCBE0}"/>
    <dgm:cxn modelId="{B109E734-7D38-49F5-96F3-0F42E6D1094B}" type="presOf" srcId="{D2E37982-0503-4084-9E88-EA3210AA907B}" destId="{3BE447C3-2FA0-42B0-94BF-F031ECB69449}" srcOrd="0" destOrd="0" presId="urn:microsoft.com/office/officeart/2005/8/layout/pyramid1"/>
    <dgm:cxn modelId="{BB3F50E8-B6FB-47A5-812A-72FEA965D5D0}" type="presOf" srcId="{E70C2912-4AAA-4AF1-B397-EE1AE69C0DEE}" destId="{15C8EAD7-1C3A-46AF-8C0E-7CE3CEFE768D}" srcOrd="0" destOrd="0" presId="urn:microsoft.com/office/officeart/2005/8/layout/pyramid1"/>
    <dgm:cxn modelId="{9F55FDD6-4E0B-4799-A8B8-CC677364AA20}" srcId="{D89E0B0B-7049-44DA-970E-472DF802382E}" destId="{E70C2912-4AAA-4AF1-B397-EE1AE69C0DEE}" srcOrd="5" destOrd="0" parTransId="{A34EFFC9-ABDD-43CB-9968-B7FB9E9D6B91}" sibTransId="{EEC6FB84-4567-4E96-BAD7-B28B4C30663B}"/>
    <dgm:cxn modelId="{63DF0B5D-B4F0-4314-BD5E-5B5592D0543D}" type="presOf" srcId="{D2E37982-0503-4084-9E88-EA3210AA907B}" destId="{35EFE3AA-2172-4EE2-A709-14BE3D5499A6}" srcOrd="1" destOrd="0" presId="urn:microsoft.com/office/officeart/2005/8/layout/pyramid1"/>
    <dgm:cxn modelId="{29AE4FB4-81E8-4259-AEA0-1D2C3EA05A4C}" type="presParOf" srcId="{221A92B1-93E8-468C-9451-7A0DB7BE4E5D}" destId="{CC9CAEE4-01C0-476D-8E1E-92AB408B8562}" srcOrd="0" destOrd="0" presId="urn:microsoft.com/office/officeart/2005/8/layout/pyramid1"/>
    <dgm:cxn modelId="{FAB7F33B-D8F7-4D86-8645-3A5D56CE4DF8}" type="presParOf" srcId="{CC9CAEE4-01C0-476D-8E1E-92AB408B8562}" destId="{64115D5A-143D-4031-8609-C8B4ADA76CF2}" srcOrd="0" destOrd="0" presId="urn:microsoft.com/office/officeart/2005/8/layout/pyramid1"/>
    <dgm:cxn modelId="{7CD95A60-2C9B-41DF-99AC-8D84623E1D5D}" type="presParOf" srcId="{CC9CAEE4-01C0-476D-8E1E-92AB408B8562}" destId="{1B2B3AD5-DDAA-41BC-8A25-41872CD1E9F1}" srcOrd="1" destOrd="0" presId="urn:microsoft.com/office/officeart/2005/8/layout/pyramid1"/>
    <dgm:cxn modelId="{C60CAED2-49C3-44EF-A6BD-F8E113E27BAD}" type="presParOf" srcId="{221A92B1-93E8-468C-9451-7A0DB7BE4E5D}" destId="{E759659D-8F55-4444-B34E-DC506ED799DD}" srcOrd="1" destOrd="0" presId="urn:microsoft.com/office/officeart/2005/8/layout/pyramid1"/>
    <dgm:cxn modelId="{9AF93BA0-3643-4662-8629-BA49C1984CDB}" type="presParOf" srcId="{E759659D-8F55-4444-B34E-DC506ED799DD}" destId="{3BE447C3-2FA0-42B0-94BF-F031ECB69449}" srcOrd="0" destOrd="0" presId="urn:microsoft.com/office/officeart/2005/8/layout/pyramid1"/>
    <dgm:cxn modelId="{9E9DD400-33E8-48B1-BE16-24FF947D6C56}" type="presParOf" srcId="{E759659D-8F55-4444-B34E-DC506ED799DD}" destId="{35EFE3AA-2172-4EE2-A709-14BE3D5499A6}" srcOrd="1" destOrd="0" presId="urn:microsoft.com/office/officeart/2005/8/layout/pyramid1"/>
    <dgm:cxn modelId="{E9284336-4C53-4C41-B236-B0A69C89C0A0}" type="presParOf" srcId="{221A92B1-93E8-468C-9451-7A0DB7BE4E5D}" destId="{959CCE7E-E20C-459C-B3AC-DE9086577A61}" srcOrd="2" destOrd="0" presId="urn:microsoft.com/office/officeart/2005/8/layout/pyramid1"/>
    <dgm:cxn modelId="{50F64949-129C-4A16-A598-62E938D9529C}" type="presParOf" srcId="{959CCE7E-E20C-459C-B3AC-DE9086577A61}" destId="{7E91859E-A2D2-4EEC-B3B0-E282E7C6FEDC}" srcOrd="0" destOrd="0" presId="urn:microsoft.com/office/officeart/2005/8/layout/pyramid1"/>
    <dgm:cxn modelId="{55509803-FFD0-4F54-8686-A7D5DD98BFC2}" type="presParOf" srcId="{959CCE7E-E20C-459C-B3AC-DE9086577A61}" destId="{62FF90D5-AF1C-40F5-9504-37B54D54D939}" srcOrd="1" destOrd="0" presId="urn:microsoft.com/office/officeart/2005/8/layout/pyramid1"/>
    <dgm:cxn modelId="{29BD2618-ABAC-4CA3-9BDA-8D1824EFA31F}" type="presParOf" srcId="{221A92B1-93E8-468C-9451-7A0DB7BE4E5D}" destId="{B14E19C0-2862-48E0-B76F-99F240807F3C}" srcOrd="3" destOrd="0" presId="urn:microsoft.com/office/officeart/2005/8/layout/pyramid1"/>
    <dgm:cxn modelId="{CEBA9842-8414-47CE-B414-AC4D3C02ACA5}" type="presParOf" srcId="{B14E19C0-2862-48E0-B76F-99F240807F3C}" destId="{FA362C3D-2164-4085-9E7C-D615D8ACCEB8}" srcOrd="0" destOrd="0" presId="urn:microsoft.com/office/officeart/2005/8/layout/pyramid1"/>
    <dgm:cxn modelId="{33AFBBA2-9C93-4460-A335-A10872BA7AFF}" type="presParOf" srcId="{B14E19C0-2862-48E0-B76F-99F240807F3C}" destId="{992F46C5-7C85-481E-BF8A-2AD4632F6A2E}" srcOrd="1" destOrd="0" presId="urn:microsoft.com/office/officeart/2005/8/layout/pyramid1"/>
    <dgm:cxn modelId="{FC02E183-B0FA-4D87-8E19-6A024DAA16C2}" type="presParOf" srcId="{221A92B1-93E8-468C-9451-7A0DB7BE4E5D}" destId="{0E09575E-A3CC-433E-88EE-D8BF273B5BE5}" srcOrd="4" destOrd="0" presId="urn:microsoft.com/office/officeart/2005/8/layout/pyramid1"/>
    <dgm:cxn modelId="{E57D15A6-4845-4DBF-9F9B-F88B3F8F2B90}" type="presParOf" srcId="{0E09575E-A3CC-433E-88EE-D8BF273B5BE5}" destId="{0425BE10-1E8B-4719-B51D-571A800B1254}" srcOrd="0" destOrd="0" presId="urn:microsoft.com/office/officeart/2005/8/layout/pyramid1"/>
    <dgm:cxn modelId="{0C0B54EC-F0D4-45EA-A869-ABBC63FCE35D}" type="presParOf" srcId="{0E09575E-A3CC-433E-88EE-D8BF273B5BE5}" destId="{24EC09E9-3C71-452F-B655-FA3EEB7DD8C2}" srcOrd="1" destOrd="0" presId="urn:microsoft.com/office/officeart/2005/8/layout/pyramid1"/>
    <dgm:cxn modelId="{2551DA3C-F4C9-441A-9C11-761EF460AEC9}" type="presParOf" srcId="{221A92B1-93E8-468C-9451-7A0DB7BE4E5D}" destId="{99AFC340-0BD9-4D34-B93D-BE1E12B865C7}" srcOrd="5" destOrd="0" presId="urn:microsoft.com/office/officeart/2005/8/layout/pyramid1"/>
    <dgm:cxn modelId="{B223F816-97BE-438F-89F0-4F1C87D51B38}" type="presParOf" srcId="{99AFC340-0BD9-4D34-B93D-BE1E12B865C7}" destId="{15C8EAD7-1C3A-46AF-8C0E-7CE3CEFE768D}" srcOrd="0" destOrd="0" presId="urn:microsoft.com/office/officeart/2005/8/layout/pyramid1"/>
    <dgm:cxn modelId="{74B9C42F-EED1-4D62-BAA7-AA5BCC334912}" type="presParOf" srcId="{99AFC340-0BD9-4D34-B93D-BE1E12B865C7}" destId="{4EC72661-74BB-49EA-B87D-88A6DE260F5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89E0B0B-7049-44DA-970E-472DF802382E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BDBA1BE9-A914-4767-B819-1A0117B01693}">
      <dgm:prSet phldrT="[Texto]"/>
      <dgm:spPr/>
      <dgm:t>
        <a:bodyPr/>
        <a:lstStyle/>
        <a:p>
          <a:r>
            <a:rPr lang="es-ES" b="1" dirty="0" smtClean="0"/>
            <a:t>CREAR</a:t>
          </a:r>
          <a:endParaRPr lang="es-ES" b="1" dirty="0"/>
        </a:p>
      </dgm:t>
    </dgm:pt>
    <dgm:pt modelId="{532BC5E7-C135-40BF-87F1-D5FC45C60243}" type="parTrans" cxnId="{AD43B74D-75E1-408C-B9FD-6087046F5241}">
      <dgm:prSet/>
      <dgm:spPr/>
      <dgm:t>
        <a:bodyPr/>
        <a:lstStyle/>
        <a:p>
          <a:endParaRPr lang="es-ES"/>
        </a:p>
      </dgm:t>
    </dgm:pt>
    <dgm:pt modelId="{322AEE1E-D8DB-47AA-8565-3D6A88F1FC33}" type="sibTrans" cxnId="{AD43B74D-75E1-408C-B9FD-6087046F5241}">
      <dgm:prSet/>
      <dgm:spPr/>
      <dgm:t>
        <a:bodyPr/>
        <a:lstStyle/>
        <a:p>
          <a:endParaRPr lang="es-ES"/>
        </a:p>
      </dgm:t>
    </dgm:pt>
    <dgm:pt modelId="{FA512E02-F58F-4CED-BD47-E816684D7D41}">
      <dgm:prSet phldrT="[Texto]"/>
      <dgm:spPr/>
      <dgm:t>
        <a:bodyPr/>
        <a:lstStyle/>
        <a:p>
          <a:r>
            <a:rPr lang="es-ES" b="1" dirty="0" smtClean="0"/>
            <a:t>COMPRENDER</a:t>
          </a:r>
          <a:endParaRPr lang="es-ES" b="1" dirty="0"/>
        </a:p>
      </dgm:t>
    </dgm:pt>
    <dgm:pt modelId="{EAE8212A-E1D7-4652-8970-3590D038B8EC}" type="parTrans" cxnId="{D5CA0D51-72B3-4927-97B2-FFB41FC6D316}">
      <dgm:prSet/>
      <dgm:spPr/>
      <dgm:t>
        <a:bodyPr/>
        <a:lstStyle/>
        <a:p>
          <a:endParaRPr lang="es-ES"/>
        </a:p>
      </dgm:t>
    </dgm:pt>
    <dgm:pt modelId="{40777C8F-E404-4EB2-B96C-9F6F9826998A}" type="sibTrans" cxnId="{D5CA0D51-72B3-4927-97B2-FFB41FC6D316}">
      <dgm:prSet/>
      <dgm:spPr/>
      <dgm:t>
        <a:bodyPr/>
        <a:lstStyle/>
        <a:p>
          <a:endParaRPr lang="es-ES"/>
        </a:p>
      </dgm:t>
    </dgm:pt>
    <dgm:pt modelId="{E70C2912-4AAA-4AF1-B397-EE1AE69C0DEE}">
      <dgm:prSet phldrT="[Texto]"/>
      <dgm:spPr/>
      <dgm:t>
        <a:bodyPr/>
        <a:lstStyle/>
        <a:p>
          <a:r>
            <a:rPr lang="es-ES" b="1" dirty="0" smtClean="0"/>
            <a:t>RECORDAR</a:t>
          </a:r>
          <a:endParaRPr lang="es-ES" b="1" dirty="0"/>
        </a:p>
      </dgm:t>
    </dgm:pt>
    <dgm:pt modelId="{A34EFFC9-ABDD-43CB-9968-B7FB9E9D6B91}" type="parTrans" cxnId="{9F55FDD6-4E0B-4799-A8B8-CC677364AA20}">
      <dgm:prSet/>
      <dgm:spPr/>
      <dgm:t>
        <a:bodyPr/>
        <a:lstStyle/>
        <a:p>
          <a:endParaRPr lang="es-ES"/>
        </a:p>
      </dgm:t>
    </dgm:pt>
    <dgm:pt modelId="{EEC6FB84-4567-4E96-BAD7-B28B4C30663B}" type="sibTrans" cxnId="{9F55FDD6-4E0B-4799-A8B8-CC677364AA20}">
      <dgm:prSet/>
      <dgm:spPr/>
      <dgm:t>
        <a:bodyPr/>
        <a:lstStyle/>
        <a:p>
          <a:endParaRPr lang="es-ES"/>
        </a:p>
      </dgm:t>
    </dgm:pt>
    <dgm:pt modelId="{ABB71E58-777E-4DD4-A5CC-1531FC9424DB}">
      <dgm:prSet/>
      <dgm:spPr/>
      <dgm:t>
        <a:bodyPr/>
        <a:lstStyle/>
        <a:p>
          <a:r>
            <a:rPr lang="es-ES" b="1" dirty="0" smtClean="0"/>
            <a:t>ANALIZAR</a:t>
          </a:r>
          <a:endParaRPr lang="es-ES" b="1" dirty="0"/>
        </a:p>
      </dgm:t>
    </dgm:pt>
    <dgm:pt modelId="{665F2432-1CED-45EC-B30F-ABC572A3ED30}" type="parTrans" cxnId="{A07366A1-5C52-4983-9B5F-0E65E8BA49A8}">
      <dgm:prSet/>
      <dgm:spPr/>
      <dgm:t>
        <a:bodyPr/>
        <a:lstStyle/>
        <a:p>
          <a:endParaRPr lang="es-ES"/>
        </a:p>
      </dgm:t>
    </dgm:pt>
    <dgm:pt modelId="{6E037AE9-6EE2-463B-9B6C-8FEC4C2CCBE0}" type="sibTrans" cxnId="{A07366A1-5C52-4983-9B5F-0E65E8BA49A8}">
      <dgm:prSet/>
      <dgm:spPr/>
      <dgm:t>
        <a:bodyPr/>
        <a:lstStyle/>
        <a:p>
          <a:endParaRPr lang="es-ES"/>
        </a:p>
      </dgm:t>
    </dgm:pt>
    <dgm:pt modelId="{512DCCEE-ACB9-4DD8-8ABB-A2AC0C77D895}">
      <dgm:prSet/>
      <dgm:spPr/>
      <dgm:t>
        <a:bodyPr/>
        <a:lstStyle/>
        <a:p>
          <a:r>
            <a:rPr lang="es-ES" b="1" dirty="0" smtClean="0"/>
            <a:t>APLICAR</a:t>
          </a:r>
          <a:endParaRPr lang="es-ES" b="1" dirty="0"/>
        </a:p>
      </dgm:t>
    </dgm:pt>
    <dgm:pt modelId="{D0797EC4-A24B-4F8C-975E-FF2849F45521}" type="parTrans" cxnId="{7D282BAB-4A2E-4B6E-B4CB-F6623C99D0C4}">
      <dgm:prSet/>
      <dgm:spPr/>
      <dgm:t>
        <a:bodyPr/>
        <a:lstStyle/>
        <a:p>
          <a:endParaRPr lang="es-ES"/>
        </a:p>
      </dgm:t>
    </dgm:pt>
    <dgm:pt modelId="{8626823D-9EA4-4A95-8646-4FE48010503C}" type="sibTrans" cxnId="{7D282BAB-4A2E-4B6E-B4CB-F6623C99D0C4}">
      <dgm:prSet/>
      <dgm:spPr/>
      <dgm:t>
        <a:bodyPr/>
        <a:lstStyle/>
        <a:p>
          <a:endParaRPr lang="es-ES"/>
        </a:p>
      </dgm:t>
    </dgm:pt>
    <dgm:pt modelId="{D2E37982-0503-4084-9E88-EA3210AA907B}">
      <dgm:prSet/>
      <dgm:spPr>
        <a:solidFill>
          <a:srgbClr val="D60093"/>
        </a:solidFill>
      </dgm:spPr>
      <dgm:t>
        <a:bodyPr/>
        <a:lstStyle/>
        <a:p>
          <a:r>
            <a:rPr lang="es-ES" b="1" dirty="0" smtClean="0"/>
            <a:t>EVALUAR</a:t>
          </a:r>
          <a:endParaRPr lang="es-ES" b="1" dirty="0"/>
        </a:p>
      </dgm:t>
    </dgm:pt>
    <dgm:pt modelId="{86D7E168-3759-4E72-A466-D9AB5A7D91B9}" type="parTrans" cxnId="{4A61D934-2A40-4414-8C87-93BFB2769328}">
      <dgm:prSet/>
      <dgm:spPr/>
      <dgm:t>
        <a:bodyPr/>
        <a:lstStyle/>
        <a:p>
          <a:endParaRPr lang="es-ES"/>
        </a:p>
      </dgm:t>
    </dgm:pt>
    <dgm:pt modelId="{D9E7DDD6-B1E1-4D25-9B45-13FC271A3FB6}" type="sibTrans" cxnId="{4A61D934-2A40-4414-8C87-93BFB2769328}">
      <dgm:prSet/>
      <dgm:spPr/>
      <dgm:t>
        <a:bodyPr/>
        <a:lstStyle/>
        <a:p>
          <a:endParaRPr lang="es-ES"/>
        </a:p>
      </dgm:t>
    </dgm:pt>
    <dgm:pt modelId="{221A92B1-93E8-468C-9451-7A0DB7BE4E5D}" type="pres">
      <dgm:prSet presAssocID="{D89E0B0B-7049-44DA-970E-472DF802382E}" presName="Name0" presStyleCnt="0">
        <dgm:presLayoutVars>
          <dgm:dir/>
          <dgm:animLvl val="lvl"/>
          <dgm:resizeHandles val="exact"/>
        </dgm:presLayoutVars>
      </dgm:prSet>
      <dgm:spPr/>
    </dgm:pt>
    <dgm:pt modelId="{CC9CAEE4-01C0-476D-8E1E-92AB408B8562}" type="pres">
      <dgm:prSet presAssocID="{BDBA1BE9-A914-4767-B819-1A0117B01693}" presName="Name8" presStyleCnt="0"/>
      <dgm:spPr/>
    </dgm:pt>
    <dgm:pt modelId="{64115D5A-143D-4031-8609-C8B4ADA76CF2}" type="pres">
      <dgm:prSet presAssocID="{BDBA1BE9-A914-4767-B819-1A0117B01693}" presName="level" presStyleLbl="node1" presStyleIdx="0" presStyleCnt="6">
        <dgm:presLayoutVars>
          <dgm:chMax val="1"/>
          <dgm:bulletEnabled val="1"/>
        </dgm:presLayoutVars>
      </dgm:prSet>
      <dgm:spPr/>
    </dgm:pt>
    <dgm:pt modelId="{1B2B3AD5-DDAA-41BC-8A25-41872CD1E9F1}" type="pres">
      <dgm:prSet presAssocID="{BDBA1BE9-A914-4767-B819-1A0117B0169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759659D-8F55-4444-B34E-DC506ED799DD}" type="pres">
      <dgm:prSet presAssocID="{D2E37982-0503-4084-9E88-EA3210AA907B}" presName="Name8" presStyleCnt="0"/>
      <dgm:spPr/>
    </dgm:pt>
    <dgm:pt modelId="{3BE447C3-2FA0-42B0-94BF-F031ECB69449}" type="pres">
      <dgm:prSet presAssocID="{D2E37982-0503-4084-9E88-EA3210AA907B}" presName="level" presStyleLbl="node1" presStyleIdx="1" presStyleCnt="6">
        <dgm:presLayoutVars>
          <dgm:chMax val="1"/>
          <dgm:bulletEnabled val="1"/>
        </dgm:presLayoutVars>
      </dgm:prSet>
      <dgm:spPr/>
    </dgm:pt>
    <dgm:pt modelId="{35EFE3AA-2172-4EE2-A709-14BE3D5499A6}" type="pres">
      <dgm:prSet presAssocID="{D2E37982-0503-4084-9E88-EA3210AA907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59CCE7E-E20C-459C-B3AC-DE9086577A61}" type="pres">
      <dgm:prSet presAssocID="{ABB71E58-777E-4DD4-A5CC-1531FC9424DB}" presName="Name8" presStyleCnt="0"/>
      <dgm:spPr/>
    </dgm:pt>
    <dgm:pt modelId="{7E91859E-A2D2-4EEC-B3B0-E282E7C6FEDC}" type="pres">
      <dgm:prSet presAssocID="{ABB71E58-777E-4DD4-A5CC-1531FC9424DB}" presName="level" presStyleLbl="node1" presStyleIdx="2" presStyleCnt="6">
        <dgm:presLayoutVars>
          <dgm:chMax val="1"/>
          <dgm:bulletEnabled val="1"/>
        </dgm:presLayoutVars>
      </dgm:prSet>
      <dgm:spPr/>
    </dgm:pt>
    <dgm:pt modelId="{62FF90D5-AF1C-40F5-9504-37B54D54D939}" type="pres">
      <dgm:prSet presAssocID="{ABB71E58-777E-4DD4-A5CC-1531FC9424D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14E19C0-2862-48E0-B76F-99F240807F3C}" type="pres">
      <dgm:prSet presAssocID="{512DCCEE-ACB9-4DD8-8ABB-A2AC0C77D895}" presName="Name8" presStyleCnt="0"/>
      <dgm:spPr/>
    </dgm:pt>
    <dgm:pt modelId="{FA362C3D-2164-4085-9E7C-D615D8ACCEB8}" type="pres">
      <dgm:prSet presAssocID="{512DCCEE-ACB9-4DD8-8ABB-A2AC0C77D895}" presName="level" presStyleLbl="node1" presStyleIdx="3" presStyleCnt="6">
        <dgm:presLayoutVars>
          <dgm:chMax val="1"/>
          <dgm:bulletEnabled val="1"/>
        </dgm:presLayoutVars>
      </dgm:prSet>
      <dgm:spPr/>
    </dgm:pt>
    <dgm:pt modelId="{992F46C5-7C85-481E-BF8A-2AD4632F6A2E}" type="pres">
      <dgm:prSet presAssocID="{512DCCEE-ACB9-4DD8-8ABB-A2AC0C77D89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E09575E-A3CC-433E-88EE-D8BF273B5BE5}" type="pres">
      <dgm:prSet presAssocID="{FA512E02-F58F-4CED-BD47-E816684D7D41}" presName="Name8" presStyleCnt="0"/>
      <dgm:spPr/>
    </dgm:pt>
    <dgm:pt modelId="{0425BE10-1E8B-4719-B51D-571A800B1254}" type="pres">
      <dgm:prSet presAssocID="{FA512E02-F58F-4CED-BD47-E816684D7D41}" presName="level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EC09E9-3C71-452F-B655-FA3EEB7DD8C2}" type="pres">
      <dgm:prSet presAssocID="{FA512E02-F58F-4CED-BD47-E816684D7D4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AFC340-0BD9-4D34-B93D-BE1E12B865C7}" type="pres">
      <dgm:prSet presAssocID="{E70C2912-4AAA-4AF1-B397-EE1AE69C0DEE}" presName="Name8" presStyleCnt="0"/>
      <dgm:spPr/>
    </dgm:pt>
    <dgm:pt modelId="{15C8EAD7-1C3A-46AF-8C0E-7CE3CEFE768D}" type="pres">
      <dgm:prSet presAssocID="{E70C2912-4AAA-4AF1-B397-EE1AE69C0DEE}" presName="level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C72661-74BB-49EA-B87D-88A6DE260F52}" type="pres">
      <dgm:prSet presAssocID="{E70C2912-4AAA-4AF1-B397-EE1AE69C0DE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46BABF3-A95C-4508-BA35-536A6FFBB6AB}" type="presOf" srcId="{BDBA1BE9-A914-4767-B819-1A0117B01693}" destId="{64115D5A-143D-4031-8609-C8B4ADA76CF2}" srcOrd="0" destOrd="0" presId="urn:microsoft.com/office/officeart/2005/8/layout/pyramid1"/>
    <dgm:cxn modelId="{531568ED-C2B6-481E-9ADE-640523F25FF2}" type="presOf" srcId="{ABB71E58-777E-4DD4-A5CC-1531FC9424DB}" destId="{62FF90D5-AF1C-40F5-9504-37B54D54D939}" srcOrd="1" destOrd="0" presId="urn:microsoft.com/office/officeart/2005/8/layout/pyramid1"/>
    <dgm:cxn modelId="{A3C4B97D-331D-4340-BE9D-2E4BDD5FD934}" type="presOf" srcId="{512DCCEE-ACB9-4DD8-8ABB-A2AC0C77D895}" destId="{992F46C5-7C85-481E-BF8A-2AD4632F6A2E}" srcOrd="1" destOrd="0" presId="urn:microsoft.com/office/officeart/2005/8/layout/pyramid1"/>
    <dgm:cxn modelId="{7BA6B4AE-D65E-495A-8304-11E130DF33FB}" type="presOf" srcId="{FA512E02-F58F-4CED-BD47-E816684D7D41}" destId="{24EC09E9-3C71-452F-B655-FA3EEB7DD8C2}" srcOrd="1" destOrd="0" presId="urn:microsoft.com/office/officeart/2005/8/layout/pyramid1"/>
    <dgm:cxn modelId="{E3E61456-1B9E-45E7-BE6A-1C2281D4A8D8}" type="presOf" srcId="{E70C2912-4AAA-4AF1-B397-EE1AE69C0DEE}" destId="{4EC72661-74BB-49EA-B87D-88A6DE260F52}" srcOrd="1" destOrd="0" presId="urn:microsoft.com/office/officeart/2005/8/layout/pyramid1"/>
    <dgm:cxn modelId="{241B1ED0-D7DD-4463-B3E6-F8215DFFB1C3}" type="presOf" srcId="{D2E37982-0503-4084-9E88-EA3210AA907B}" destId="{35EFE3AA-2172-4EE2-A709-14BE3D5499A6}" srcOrd="1" destOrd="0" presId="urn:microsoft.com/office/officeart/2005/8/layout/pyramid1"/>
    <dgm:cxn modelId="{AD43B74D-75E1-408C-B9FD-6087046F5241}" srcId="{D89E0B0B-7049-44DA-970E-472DF802382E}" destId="{BDBA1BE9-A914-4767-B819-1A0117B01693}" srcOrd="0" destOrd="0" parTransId="{532BC5E7-C135-40BF-87F1-D5FC45C60243}" sibTransId="{322AEE1E-D8DB-47AA-8565-3D6A88F1FC33}"/>
    <dgm:cxn modelId="{9BA90D03-31FE-4173-B613-4CD69B488076}" type="presOf" srcId="{D2E37982-0503-4084-9E88-EA3210AA907B}" destId="{3BE447C3-2FA0-42B0-94BF-F031ECB69449}" srcOrd="0" destOrd="0" presId="urn:microsoft.com/office/officeart/2005/8/layout/pyramid1"/>
    <dgm:cxn modelId="{EC12C016-6E5D-4090-B43E-930ADF34B352}" type="presOf" srcId="{BDBA1BE9-A914-4767-B819-1A0117B01693}" destId="{1B2B3AD5-DDAA-41BC-8A25-41872CD1E9F1}" srcOrd="1" destOrd="0" presId="urn:microsoft.com/office/officeart/2005/8/layout/pyramid1"/>
    <dgm:cxn modelId="{4A61D934-2A40-4414-8C87-93BFB2769328}" srcId="{D89E0B0B-7049-44DA-970E-472DF802382E}" destId="{D2E37982-0503-4084-9E88-EA3210AA907B}" srcOrd="1" destOrd="0" parTransId="{86D7E168-3759-4E72-A466-D9AB5A7D91B9}" sibTransId="{D9E7DDD6-B1E1-4D25-9B45-13FC271A3FB6}"/>
    <dgm:cxn modelId="{FB151D6B-87C1-44D2-AC2F-0038B877C44B}" type="presOf" srcId="{FA512E02-F58F-4CED-BD47-E816684D7D41}" destId="{0425BE10-1E8B-4719-B51D-571A800B1254}" srcOrd="0" destOrd="0" presId="urn:microsoft.com/office/officeart/2005/8/layout/pyramid1"/>
    <dgm:cxn modelId="{7D282BAB-4A2E-4B6E-B4CB-F6623C99D0C4}" srcId="{D89E0B0B-7049-44DA-970E-472DF802382E}" destId="{512DCCEE-ACB9-4DD8-8ABB-A2AC0C77D895}" srcOrd="3" destOrd="0" parTransId="{D0797EC4-A24B-4F8C-975E-FF2849F45521}" sibTransId="{8626823D-9EA4-4A95-8646-4FE48010503C}"/>
    <dgm:cxn modelId="{D5CA0D51-72B3-4927-97B2-FFB41FC6D316}" srcId="{D89E0B0B-7049-44DA-970E-472DF802382E}" destId="{FA512E02-F58F-4CED-BD47-E816684D7D41}" srcOrd="4" destOrd="0" parTransId="{EAE8212A-E1D7-4652-8970-3590D038B8EC}" sibTransId="{40777C8F-E404-4EB2-B96C-9F6F9826998A}"/>
    <dgm:cxn modelId="{C485B4D4-27CF-465C-A339-309CB6931E00}" type="presOf" srcId="{E70C2912-4AAA-4AF1-B397-EE1AE69C0DEE}" destId="{15C8EAD7-1C3A-46AF-8C0E-7CE3CEFE768D}" srcOrd="0" destOrd="0" presId="urn:microsoft.com/office/officeart/2005/8/layout/pyramid1"/>
    <dgm:cxn modelId="{9F55FDD6-4E0B-4799-A8B8-CC677364AA20}" srcId="{D89E0B0B-7049-44DA-970E-472DF802382E}" destId="{E70C2912-4AAA-4AF1-B397-EE1AE69C0DEE}" srcOrd="5" destOrd="0" parTransId="{A34EFFC9-ABDD-43CB-9968-B7FB9E9D6B91}" sibTransId="{EEC6FB84-4567-4E96-BAD7-B28B4C30663B}"/>
    <dgm:cxn modelId="{2BA10F3F-71DA-4855-8638-D4B9B80B409E}" type="presOf" srcId="{ABB71E58-777E-4DD4-A5CC-1531FC9424DB}" destId="{7E91859E-A2D2-4EEC-B3B0-E282E7C6FEDC}" srcOrd="0" destOrd="0" presId="urn:microsoft.com/office/officeart/2005/8/layout/pyramid1"/>
    <dgm:cxn modelId="{B5D2B896-DDFA-4EAB-9BAD-EC0CD3EB08BE}" type="presOf" srcId="{D89E0B0B-7049-44DA-970E-472DF802382E}" destId="{221A92B1-93E8-468C-9451-7A0DB7BE4E5D}" srcOrd="0" destOrd="0" presId="urn:microsoft.com/office/officeart/2005/8/layout/pyramid1"/>
    <dgm:cxn modelId="{A07366A1-5C52-4983-9B5F-0E65E8BA49A8}" srcId="{D89E0B0B-7049-44DA-970E-472DF802382E}" destId="{ABB71E58-777E-4DD4-A5CC-1531FC9424DB}" srcOrd="2" destOrd="0" parTransId="{665F2432-1CED-45EC-B30F-ABC572A3ED30}" sibTransId="{6E037AE9-6EE2-463B-9B6C-8FEC4C2CCBE0}"/>
    <dgm:cxn modelId="{D636DE02-CD23-4999-9879-558B2A2C6E65}" type="presOf" srcId="{512DCCEE-ACB9-4DD8-8ABB-A2AC0C77D895}" destId="{FA362C3D-2164-4085-9E7C-D615D8ACCEB8}" srcOrd="0" destOrd="0" presId="urn:microsoft.com/office/officeart/2005/8/layout/pyramid1"/>
    <dgm:cxn modelId="{450ED511-5817-4A7B-95F6-A641C685B6DA}" type="presParOf" srcId="{221A92B1-93E8-468C-9451-7A0DB7BE4E5D}" destId="{CC9CAEE4-01C0-476D-8E1E-92AB408B8562}" srcOrd="0" destOrd="0" presId="urn:microsoft.com/office/officeart/2005/8/layout/pyramid1"/>
    <dgm:cxn modelId="{77235421-3210-4EDB-B830-37EB8F618773}" type="presParOf" srcId="{CC9CAEE4-01C0-476D-8E1E-92AB408B8562}" destId="{64115D5A-143D-4031-8609-C8B4ADA76CF2}" srcOrd="0" destOrd="0" presId="urn:microsoft.com/office/officeart/2005/8/layout/pyramid1"/>
    <dgm:cxn modelId="{4E21DF29-7ED6-41E7-BD96-59448EB950F6}" type="presParOf" srcId="{CC9CAEE4-01C0-476D-8E1E-92AB408B8562}" destId="{1B2B3AD5-DDAA-41BC-8A25-41872CD1E9F1}" srcOrd="1" destOrd="0" presId="urn:microsoft.com/office/officeart/2005/8/layout/pyramid1"/>
    <dgm:cxn modelId="{363D276B-DE13-4595-B484-1A7E7501E771}" type="presParOf" srcId="{221A92B1-93E8-468C-9451-7A0DB7BE4E5D}" destId="{E759659D-8F55-4444-B34E-DC506ED799DD}" srcOrd="1" destOrd="0" presId="urn:microsoft.com/office/officeart/2005/8/layout/pyramid1"/>
    <dgm:cxn modelId="{561D1B80-4DE0-4E54-9C81-CC4C7C5C5E66}" type="presParOf" srcId="{E759659D-8F55-4444-B34E-DC506ED799DD}" destId="{3BE447C3-2FA0-42B0-94BF-F031ECB69449}" srcOrd="0" destOrd="0" presId="urn:microsoft.com/office/officeart/2005/8/layout/pyramid1"/>
    <dgm:cxn modelId="{C2323414-CC89-4E2F-9FFC-B6EDA4E7BB3A}" type="presParOf" srcId="{E759659D-8F55-4444-B34E-DC506ED799DD}" destId="{35EFE3AA-2172-4EE2-A709-14BE3D5499A6}" srcOrd="1" destOrd="0" presId="urn:microsoft.com/office/officeart/2005/8/layout/pyramid1"/>
    <dgm:cxn modelId="{C5B970D4-A094-40D2-A7CE-50AE6E5793B7}" type="presParOf" srcId="{221A92B1-93E8-468C-9451-7A0DB7BE4E5D}" destId="{959CCE7E-E20C-459C-B3AC-DE9086577A61}" srcOrd="2" destOrd="0" presId="urn:microsoft.com/office/officeart/2005/8/layout/pyramid1"/>
    <dgm:cxn modelId="{FDD1AE34-8B6A-4072-BE3B-072162405C86}" type="presParOf" srcId="{959CCE7E-E20C-459C-B3AC-DE9086577A61}" destId="{7E91859E-A2D2-4EEC-B3B0-E282E7C6FEDC}" srcOrd="0" destOrd="0" presId="urn:microsoft.com/office/officeart/2005/8/layout/pyramid1"/>
    <dgm:cxn modelId="{AA4AA0EC-AE3F-49E6-9EF5-9A487216EDDD}" type="presParOf" srcId="{959CCE7E-E20C-459C-B3AC-DE9086577A61}" destId="{62FF90D5-AF1C-40F5-9504-37B54D54D939}" srcOrd="1" destOrd="0" presId="urn:microsoft.com/office/officeart/2005/8/layout/pyramid1"/>
    <dgm:cxn modelId="{BABC5B23-DB87-4C68-9D6D-8A2B3BBF500F}" type="presParOf" srcId="{221A92B1-93E8-468C-9451-7A0DB7BE4E5D}" destId="{B14E19C0-2862-48E0-B76F-99F240807F3C}" srcOrd="3" destOrd="0" presId="urn:microsoft.com/office/officeart/2005/8/layout/pyramid1"/>
    <dgm:cxn modelId="{F27FC3A9-9977-400A-9991-FFB54E54F224}" type="presParOf" srcId="{B14E19C0-2862-48E0-B76F-99F240807F3C}" destId="{FA362C3D-2164-4085-9E7C-D615D8ACCEB8}" srcOrd="0" destOrd="0" presId="urn:microsoft.com/office/officeart/2005/8/layout/pyramid1"/>
    <dgm:cxn modelId="{94C8C207-ED69-458E-B58C-490D9EC4F0C7}" type="presParOf" srcId="{B14E19C0-2862-48E0-B76F-99F240807F3C}" destId="{992F46C5-7C85-481E-BF8A-2AD4632F6A2E}" srcOrd="1" destOrd="0" presId="urn:microsoft.com/office/officeart/2005/8/layout/pyramid1"/>
    <dgm:cxn modelId="{C4005578-BD76-44A3-99A0-B6F10B0FE3E6}" type="presParOf" srcId="{221A92B1-93E8-468C-9451-7A0DB7BE4E5D}" destId="{0E09575E-A3CC-433E-88EE-D8BF273B5BE5}" srcOrd="4" destOrd="0" presId="urn:microsoft.com/office/officeart/2005/8/layout/pyramid1"/>
    <dgm:cxn modelId="{F9DC9864-7855-4E1B-9149-374BFE1DA76E}" type="presParOf" srcId="{0E09575E-A3CC-433E-88EE-D8BF273B5BE5}" destId="{0425BE10-1E8B-4719-B51D-571A800B1254}" srcOrd="0" destOrd="0" presId="urn:microsoft.com/office/officeart/2005/8/layout/pyramid1"/>
    <dgm:cxn modelId="{791981CA-BADE-4FFE-977C-32234CE490A1}" type="presParOf" srcId="{0E09575E-A3CC-433E-88EE-D8BF273B5BE5}" destId="{24EC09E9-3C71-452F-B655-FA3EEB7DD8C2}" srcOrd="1" destOrd="0" presId="urn:microsoft.com/office/officeart/2005/8/layout/pyramid1"/>
    <dgm:cxn modelId="{417DE67B-C6EB-4A4A-91AD-F25FA1B60A90}" type="presParOf" srcId="{221A92B1-93E8-468C-9451-7A0DB7BE4E5D}" destId="{99AFC340-0BD9-4D34-B93D-BE1E12B865C7}" srcOrd="5" destOrd="0" presId="urn:microsoft.com/office/officeart/2005/8/layout/pyramid1"/>
    <dgm:cxn modelId="{12F513B7-DC56-460B-B982-0FD50BCCF28A}" type="presParOf" srcId="{99AFC340-0BD9-4D34-B93D-BE1E12B865C7}" destId="{15C8EAD7-1C3A-46AF-8C0E-7CE3CEFE768D}" srcOrd="0" destOrd="0" presId="urn:microsoft.com/office/officeart/2005/8/layout/pyramid1"/>
    <dgm:cxn modelId="{F1AA0773-4D65-4AF0-8F1C-3FC3B9270FDA}" type="presParOf" srcId="{99AFC340-0BD9-4D34-B93D-BE1E12B865C7}" destId="{4EC72661-74BB-49EA-B87D-88A6DE260F5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6A47A-A675-45E5-B08A-CFEA6EB03B39}">
      <dsp:nvSpPr>
        <dsp:cNvPr id="0" name=""/>
        <dsp:cNvSpPr/>
      </dsp:nvSpPr>
      <dsp:spPr>
        <a:xfrm>
          <a:off x="4235744" y="2097391"/>
          <a:ext cx="1609631" cy="16096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0" b="1" kern="1200" dirty="0" smtClean="0"/>
            <a:t>CC</a:t>
          </a:r>
          <a:endParaRPr lang="es-ES" sz="5000" b="1" kern="1200" dirty="0"/>
        </a:p>
      </dsp:txBody>
      <dsp:txXfrm>
        <a:off x="4471469" y="2333116"/>
        <a:ext cx="1138181" cy="1138181"/>
      </dsp:txXfrm>
    </dsp:sp>
    <dsp:sp modelId="{30FBEE07-E20B-4AC0-8406-ED8D7B73E93E}">
      <dsp:nvSpPr>
        <dsp:cNvPr id="0" name=""/>
        <dsp:cNvSpPr/>
      </dsp:nvSpPr>
      <dsp:spPr>
        <a:xfrm rot="16200000">
          <a:off x="4869211" y="1510154"/>
          <a:ext cx="342696" cy="5472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4920616" y="1671014"/>
        <a:ext cx="239887" cy="328364"/>
      </dsp:txXfrm>
    </dsp:sp>
    <dsp:sp modelId="{853BA91F-E3D9-4E64-A9BE-D656B0A4D71C}">
      <dsp:nvSpPr>
        <dsp:cNvPr id="0" name=""/>
        <dsp:cNvSpPr/>
      </dsp:nvSpPr>
      <dsp:spPr>
        <a:xfrm>
          <a:off x="4316225" y="2125"/>
          <a:ext cx="1448668" cy="14486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Competencia en comunicación lingüística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CCL</a:t>
          </a:r>
          <a:endParaRPr lang="es-ES" sz="1200" b="1" kern="1200" dirty="0"/>
        </a:p>
      </dsp:txBody>
      <dsp:txXfrm>
        <a:off x="4528378" y="214278"/>
        <a:ext cx="1024362" cy="1024362"/>
      </dsp:txXfrm>
    </dsp:sp>
    <dsp:sp modelId="{07E2102F-5258-4D06-8FC8-42D560B8B640}">
      <dsp:nvSpPr>
        <dsp:cNvPr id="0" name=""/>
        <dsp:cNvSpPr/>
      </dsp:nvSpPr>
      <dsp:spPr>
        <a:xfrm rot="19285714">
          <a:off x="5743624" y="1931249"/>
          <a:ext cx="342696" cy="5472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5754839" y="2072754"/>
        <a:ext cx="239887" cy="328364"/>
      </dsp:txXfrm>
    </dsp:sp>
    <dsp:sp modelId="{BAE2ACC9-A656-476F-82CB-965A2C0A8C36}">
      <dsp:nvSpPr>
        <dsp:cNvPr id="0" name=""/>
        <dsp:cNvSpPr/>
      </dsp:nvSpPr>
      <dsp:spPr>
        <a:xfrm>
          <a:off x="6017293" y="821316"/>
          <a:ext cx="1448668" cy="1448668"/>
        </a:xfrm>
        <a:prstGeom prst="ellipse">
          <a:avLst/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Competencia matemática y competencia básica en ciencias y tecnología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CMCT</a:t>
          </a:r>
          <a:endParaRPr lang="es-ES" sz="1200" b="1" kern="1200" dirty="0"/>
        </a:p>
      </dsp:txBody>
      <dsp:txXfrm>
        <a:off x="6229446" y="1033469"/>
        <a:ext cx="1024362" cy="1024362"/>
      </dsp:txXfrm>
    </dsp:sp>
    <dsp:sp modelId="{BE75D458-570B-462E-85FF-D10E1910D0F8}">
      <dsp:nvSpPr>
        <dsp:cNvPr id="0" name=""/>
        <dsp:cNvSpPr/>
      </dsp:nvSpPr>
      <dsp:spPr>
        <a:xfrm rot="771429">
          <a:off x="5959586" y="2877440"/>
          <a:ext cx="342696" cy="5472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5960875" y="2975456"/>
        <a:ext cx="239887" cy="328364"/>
      </dsp:txXfrm>
    </dsp:sp>
    <dsp:sp modelId="{14A916AF-7698-4492-94F3-401A45D06234}">
      <dsp:nvSpPr>
        <dsp:cNvPr id="0" name=""/>
        <dsp:cNvSpPr/>
      </dsp:nvSpPr>
      <dsp:spPr>
        <a:xfrm>
          <a:off x="6437422" y="2662022"/>
          <a:ext cx="1448668" cy="1448668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Competencia Digital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CD</a:t>
          </a:r>
          <a:endParaRPr lang="es-ES" sz="1200" b="1" kern="1200" dirty="0"/>
        </a:p>
      </dsp:txBody>
      <dsp:txXfrm>
        <a:off x="6649575" y="2874175"/>
        <a:ext cx="1024362" cy="1024362"/>
      </dsp:txXfrm>
    </dsp:sp>
    <dsp:sp modelId="{F41675E3-5EB9-468A-B770-555592686603}">
      <dsp:nvSpPr>
        <dsp:cNvPr id="0" name=""/>
        <dsp:cNvSpPr/>
      </dsp:nvSpPr>
      <dsp:spPr>
        <a:xfrm rot="3857143">
          <a:off x="5354474" y="3636227"/>
          <a:ext cx="342696" cy="5472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5383575" y="3699368"/>
        <a:ext cx="239887" cy="328364"/>
      </dsp:txXfrm>
    </dsp:sp>
    <dsp:sp modelId="{D8D3D96E-0248-48BC-A46B-6BF5ED851C23}">
      <dsp:nvSpPr>
        <dsp:cNvPr id="0" name=""/>
        <dsp:cNvSpPr/>
      </dsp:nvSpPr>
      <dsp:spPr>
        <a:xfrm>
          <a:off x="5260247" y="4138154"/>
          <a:ext cx="1448668" cy="1448668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Competencia Aprender a aprender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CAA</a:t>
          </a:r>
          <a:endParaRPr lang="es-ES" sz="1200" b="1" kern="1200" dirty="0"/>
        </a:p>
      </dsp:txBody>
      <dsp:txXfrm>
        <a:off x="5472400" y="4350307"/>
        <a:ext cx="1024362" cy="1024362"/>
      </dsp:txXfrm>
    </dsp:sp>
    <dsp:sp modelId="{6BD3061B-958E-452F-973F-B69AFDDBCBB5}">
      <dsp:nvSpPr>
        <dsp:cNvPr id="0" name=""/>
        <dsp:cNvSpPr/>
      </dsp:nvSpPr>
      <dsp:spPr>
        <a:xfrm rot="6942857">
          <a:off x="4383949" y="3636227"/>
          <a:ext cx="342696" cy="5472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 rot="10800000">
        <a:off x="4457657" y="3699368"/>
        <a:ext cx="239887" cy="328364"/>
      </dsp:txXfrm>
    </dsp:sp>
    <dsp:sp modelId="{3AA10B7E-0366-4602-86EF-0A217F230D66}">
      <dsp:nvSpPr>
        <dsp:cNvPr id="0" name=""/>
        <dsp:cNvSpPr/>
      </dsp:nvSpPr>
      <dsp:spPr>
        <a:xfrm>
          <a:off x="3372204" y="4138154"/>
          <a:ext cx="1448668" cy="1448668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Competencias sociales y cívicas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CSC</a:t>
          </a:r>
          <a:endParaRPr lang="es-ES" sz="1200" b="1" kern="1200" dirty="0"/>
        </a:p>
      </dsp:txBody>
      <dsp:txXfrm>
        <a:off x="3584357" y="4350307"/>
        <a:ext cx="1024362" cy="1024362"/>
      </dsp:txXfrm>
    </dsp:sp>
    <dsp:sp modelId="{3B732A93-8EAA-448F-9FC6-3BC87D8C56AF}">
      <dsp:nvSpPr>
        <dsp:cNvPr id="0" name=""/>
        <dsp:cNvSpPr/>
      </dsp:nvSpPr>
      <dsp:spPr>
        <a:xfrm rot="10028571">
          <a:off x="3778836" y="2877440"/>
          <a:ext cx="342696" cy="5472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 rot="10800000">
        <a:off x="3880356" y="2975456"/>
        <a:ext cx="239887" cy="328364"/>
      </dsp:txXfrm>
    </dsp:sp>
    <dsp:sp modelId="{B994595E-0928-419A-852F-8B4B3B71D3DC}">
      <dsp:nvSpPr>
        <dsp:cNvPr id="0" name=""/>
        <dsp:cNvSpPr/>
      </dsp:nvSpPr>
      <dsp:spPr>
        <a:xfrm>
          <a:off x="2195028" y="2662022"/>
          <a:ext cx="1448668" cy="1448668"/>
        </a:xfrm>
        <a:prstGeom prst="ellipse">
          <a:avLst/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Sentido de iniciativa y espíritu emprendedor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SIEP</a:t>
          </a:r>
          <a:endParaRPr lang="es-ES" sz="1200" b="1" kern="1200" dirty="0"/>
        </a:p>
      </dsp:txBody>
      <dsp:txXfrm>
        <a:off x="2407181" y="2874175"/>
        <a:ext cx="1024362" cy="1024362"/>
      </dsp:txXfrm>
    </dsp:sp>
    <dsp:sp modelId="{8C5F35D2-C521-49E6-B196-3928564DBA7D}">
      <dsp:nvSpPr>
        <dsp:cNvPr id="0" name=""/>
        <dsp:cNvSpPr/>
      </dsp:nvSpPr>
      <dsp:spPr>
        <a:xfrm rot="13114286">
          <a:off x="3994799" y="1931249"/>
          <a:ext cx="342696" cy="5472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 rot="10800000">
        <a:off x="4086393" y="2072754"/>
        <a:ext cx="239887" cy="328364"/>
      </dsp:txXfrm>
    </dsp:sp>
    <dsp:sp modelId="{8823401C-EB62-4102-BE4C-D130238C0554}">
      <dsp:nvSpPr>
        <dsp:cNvPr id="0" name=""/>
        <dsp:cNvSpPr/>
      </dsp:nvSpPr>
      <dsp:spPr>
        <a:xfrm>
          <a:off x="2615157" y="821316"/>
          <a:ext cx="1448668" cy="1448668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Conciencia y expresiones culturales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CEC</a:t>
          </a:r>
          <a:endParaRPr lang="es-ES" sz="1300" b="1" kern="1200" dirty="0"/>
        </a:p>
      </dsp:txBody>
      <dsp:txXfrm>
        <a:off x="2827310" y="1033469"/>
        <a:ext cx="1024362" cy="1024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B5560-906C-4AD2-9FBF-5292FB2AD7E5}">
      <dsp:nvSpPr>
        <dsp:cNvPr id="0" name=""/>
        <dsp:cNvSpPr/>
      </dsp:nvSpPr>
      <dsp:spPr>
        <a:xfrm>
          <a:off x="1360878" y="550454"/>
          <a:ext cx="3681078" cy="3681078"/>
        </a:xfrm>
        <a:prstGeom prst="blockArc">
          <a:avLst>
            <a:gd name="adj1" fmla="val 8998211"/>
            <a:gd name="adj2" fmla="val 16200895"/>
            <a:gd name="adj3" fmla="val 4641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A964F-9A9A-45CB-B36C-91FD6CDAC181}">
      <dsp:nvSpPr>
        <dsp:cNvPr id="0" name=""/>
        <dsp:cNvSpPr/>
      </dsp:nvSpPr>
      <dsp:spPr>
        <a:xfrm>
          <a:off x="1361347" y="551264"/>
          <a:ext cx="3681078" cy="3681078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1B205-9CF1-450A-B45A-E16E912A5249}">
      <dsp:nvSpPr>
        <dsp:cNvPr id="0" name=""/>
        <dsp:cNvSpPr/>
      </dsp:nvSpPr>
      <dsp:spPr>
        <a:xfrm>
          <a:off x="1361815" y="550454"/>
          <a:ext cx="3681078" cy="3681078"/>
        </a:xfrm>
        <a:prstGeom prst="blockArc">
          <a:avLst>
            <a:gd name="adj1" fmla="val 16199105"/>
            <a:gd name="adj2" fmla="val 1801789"/>
            <a:gd name="adj3" fmla="val 46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C1E2AA-451B-4988-A3CC-78EA97F980F2}">
      <dsp:nvSpPr>
        <dsp:cNvPr id="0" name=""/>
        <dsp:cNvSpPr/>
      </dsp:nvSpPr>
      <dsp:spPr>
        <a:xfrm>
          <a:off x="2354512" y="1544429"/>
          <a:ext cx="1694748" cy="169474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600" kern="1200" dirty="0" smtClean="0"/>
            <a:t>c.c.</a:t>
          </a:r>
          <a:endParaRPr lang="es-ES" sz="4600" kern="1200" dirty="0"/>
        </a:p>
      </dsp:txBody>
      <dsp:txXfrm>
        <a:off x="2602702" y="1792619"/>
        <a:ext cx="1198368" cy="1198368"/>
      </dsp:txXfrm>
    </dsp:sp>
    <dsp:sp modelId="{35F5BCED-A79C-4E31-A949-A7A285626552}">
      <dsp:nvSpPr>
        <dsp:cNvPr id="0" name=""/>
        <dsp:cNvSpPr/>
      </dsp:nvSpPr>
      <dsp:spPr>
        <a:xfrm>
          <a:off x="2608724" y="0"/>
          <a:ext cx="1186323" cy="11863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saber</a:t>
          </a:r>
          <a:endParaRPr lang="es-ES" sz="1800" b="1" kern="1200" dirty="0"/>
        </a:p>
      </dsp:txBody>
      <dsp:txXfrm>
        <a:off x="2782457" y="173733"/>
        <a:ext cx="838857" cy="838857"/>
      </dsp:txXfrm>
    </dsp:sp>
    <dsp:sp modelId="{068E65A2-F88A-4C29-A205-CE0D90638795}">
      <dsp:nvSpPr>
        <dsp:cNvPr id="0" name=""/>
        <dsp:cNvSpPr/>
      </dsp:nvSpPr>
      <dsp:spPr>
        <a:xfrm>
          <a:off x="4165692" y="2697557"/>
          <a:ext cx="1186323" cy="1186323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Saber hacer</a:t>
          </a:r>
          <a:endParaRPr lang="es-ES" sz="1800" b="1" kern="1200" dirty="0"/>
        </a:p>
      </dsp:txBody>
      <dsp:txXfrm>
        <a:off x="4339425" y="2871290"/>
        <a:ext cx="838857" cy="838857"/>
      </dsp:txXfrm>
    </dsp:sp>
    <dsp:sp modelId="{1463437B-5CFF-4062-A535-40045B0C7BA0}">
      <dsp:nvSpPr>
        <dsp:cNvPr id="0" name=""/>
        <dsp:cNvSpPr/>
      </dsp:nvSpPr>
      <dsp:spPr>
        <a:xfrm>
          <a:off x="1051756" y="2697557"/>
          <a:ext cx="1186323" cy="1186323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Saber ser y estar</a:t>
          </a:r>
          <a:endParaRPr lang="es-ES" sz="1800" b="1" kern="1200" dirty="0"/>
        </a:p>
      </dsp:txBody>
      <dsp:txXfrm>
        <a:off x="1225489" y="2871290"/>
        <a:ext cx="838857" cy="8388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65ABB-E3FD-4A83-B602-239C5F2B433E}">
      <dsp:nvSpPr>
        <dsp:cNvPr id="0" name=""/>
        <dsp:cNvSpPr/>
      </dsp:nvSpPr>
      <dsp:spPr>
        <a:xfrm>
          <a:off x="0" y="22715"/>
          <a:ext cx="4846693" cy="4846693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957FB-CCB2-4B1F-9F51-DFC48F0B6978}">
      <dsp:nvSpPr>
        <dsp:cNvPr id="0" name=""/>
        <dsp:cNvSpPr/>
      </dsp:nvSpPr>
      <dsp:spPr>
        <a:xfrm>
          <a:off x="2423346" y="45431"/>
          <a:ext cx="5654475" cy="48466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Contexto Cuaternario</a:t>
          </a:r>
          <a:endParaRPr lang="es-ES" sz="2500" kern="1200" dirty="0"/>
        </a:p>
      </dsp:txBody>
      <dsp:txXfrm>
        <a:off x="2423346" y="45431"/>
        <a:ext cx="2827237" cy="1029922"/>
      </dsp:txXfrm>
    </dsp:sp>
    <dsp:sp modelId="{A5CD972B-5618-4C2E-B9BD-30E028AAF879}">
      <dsp:nvSpPr>
        <dsp:cNvPr id="0" name=""/>
        <dsp:cNvSpPr/>
      </dsp:nvSpPr>
      <dsp:spPr>
        <a:xfrm>
          <a:off x="636128" y="1052638"/>
          <a:ext cx="3574436" cy="357443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76592-FE26-4455-B804-8C9EA6987D84}">
      <dsp:nvSpPr>
        <dsp:cNvPr id="0" name=""/>
        <dsp:cNvSpPr/>
      </dsp:nvSpPr>
      <dsp:spPr>
        <a:xfrm>
          <a:off x="2423346" y="1052638"/>
          <a:ext cx="5654475" cy="35744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Contexto </a:t>
          </a:r>
          <a:r>
            <a:rPr lang="es-ES" sz="2500" kern="1200" dirty="0" smtClean="0"/>
            <a:t>Terciario</a:t>
          </a:r>
          <a:endParaRPr lang="es-ES" sz="2500" kern="1200" dirty="0"/>
        </a:p>
      </dsp:txBody>
      <dsp:txXfrm>
        <a:off x="2423346" y="1052638"/>
        <a:ext cx="2827237" cy="1029922"/>
      </dsp:txXfrm>
    </dsp:sp>
    <dsp:sp modelId="{0ED3D87C-E7BD-4635-B554-3F65DB0F946D}">
      <dsp:nvSpPr>
        <dsp:cNvPr id="0" name=""/>
        <dsp:cNvSpPr/>
      </dsp:nvSpPr>
      <dsp:spPr>
        <a:xfrm>
          <a:off x="1272256" y="2082560"/>
          <a:ext cx="2302179" cy="2302179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A68DE-F452-48B4-9614-61229B9AD832}">
      <dsp:nvSpPr>
        <dsp:cNvPr id="0" name=""/>
        <dsp:cNvSpPr/>
      </dsp:nvSpPr>
      <dsp:spPr>
        <a:xfrm>
          <a:off x="2423346" y="2082560"/>
          <a:ext cx="5654475" cy="23021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Contexto </a:t>
          </a:r>
          <a:r>
            <a:rPr lang="es-ES" sz="2500" kern="1200" dirty="0" smtClean="0"/>
            <a:t>Secundario</a:t>
          </a:r>
          <a:endParaRPr lang="es-ES" sz="2500" kern="1200" dirty="0"/>
        </a:p>
      </dsp:txBody>
      <dsp:txXfrm>
        <a:off x="2423346" y="2082560"/>
        <a:ext cx="2827237" cy="1029922"/>
      </dsp:txXfrm>
    </dsp:sp>
    <dsp:sp modelId="{A3133F35-38B8-4BBD-8124-12292A6C78F2}">
      <dsp:nvSpPr>
        <dsp:cNvPr id="0" name=""/>
        <dsp:cNvSpPr/>
      </dsp:nvSpPr>
      <dsp:spPr>
        <a:xfrm>
          <a:off x="1908385" y="3112482"/>
          <a:ext cx="1029922" cy="1029922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A3459-A181-4279-92B3-004949592ACA}">
      <dsp:nvSpPr>
        <dsp:cNvPr id="0" name=""/>
        <dsp:cNvSpPr/>
      </dsp:nvSpPr>
      <dsp:spPr>
        <a:xfrm>
          <a:off x="2423346" y="3112482"/>
          <a:ext cx="5654475" cy="10299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Contexto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Primario</a:t>
          </a:r>
          <a:endParaRPr lang="es-ES" sz="2500" kern="1200" dirty="0"/>
        </a:p>
      </dsp:txBody>
      <dsp:txXfrm>
        <a:off x="2423346" y="3112482"/>
        <a:ext cx="2827237" cy="1029922"/>
      </dsp:txXfrm>
    </dsp:sp>
    <dsp:sp modelId="{71E84980-9737-4DF3-BE8A-7BFE1CABF1B8}">
      <dsp:nvSpPr>
        <dsp:cNvPr id="0" name=""/>
        <dsp:cNvSpPr/>
      </dsp:nvSpPr>
      <dsp:spPr>
        <a:xfrm>
          <a:off x="5250584" y="22715"/>
          <a:ext cx="2827237" cy="102992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Social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Económico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Cultural</a:t>
          </a:r>
          <a:endParaRPr lang="es-ES" sz="1800" kern="1200" dirty="0"/>
        </a:p>
      </dsp:txBody>
      <dsp:txXfrm>
        <a:off x="5250584" y="22715"/>
        <a:ext cx="2827237" cy="1029922"/>
      </dsp:txXfrm>
    </dsp:sp>
    <dsp:sp modelId="{AD69A792-ED2C-4E17-AA54-9F5AEE2D27C5}">
      <dsp:nvSpPr>
        <dsp:cNvPr id="0" name=""/>
        <dsp:cNvSpPr/>
      </dsp:nvSpPr>
      <dsp:spPr>
        <a:xfrm>
          <a:off x="5250584" y="1052638"/>
          <a:ext cx="2827237" cy="102992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Institucional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Local</a:t>
          </a:r>
          <a:endParaRPr lang="es-ES" sz="1800" kern="1200" dirty="0"/>
        </a:p>
      </dsp:txBody>
      <dsp:txXfrm>
        <a:off x="5250584" y="1052638"/>
        <a:ext cx="2827237" cy="1029922"/>
      </dsp:txXfrm>
    </dsp:sp>
    <dsp:sp modelId="{99431456-5310-4310-A282-55DF901ACDFF}">
      <dsp:nvSpPr>
        <dsp:cNvPr id="0" name=""/>
        <dsp:cNvSpPr/>
      </dsp:nvSpPr>
      <dsp:spPr>
        <a:xfrm>
          <a:off x="5250584" y="2082560"/>
          <a:ext cx="2827237" cy="102992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Comunitario 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Escolar</a:t>
          </a:r>
          <a:endParaRPr lang="es-ES" sz="1800" kern="1200" dirty="0"/>
        </a:p>
      </dsp:txBody>
      <dsp:txXfrm>
        <a:off x="5250584" y="2082560"/>
        <a:ext cx="2827237" cy="1029922"/>
      </dsp:txXfrm>
    </dsp:sp>
    <dsp:sp modelId="{D3CBE20E-384F-4CBE-A927-894D28B0173A}">
      <dsp:nvSpPr>
        <dsp:cNvPr id="0" name=""/>
        <dsp:cNvSpPr/>
      </dsp:nvSpPr>
      <dsp:spPr>
        <a:xfrm>
          <a:off x="5250584" y="3112482"/>
          <a:ext cx="2827237" cy="102992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Personal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Familiar</a:t>
          </a:r>
          <a:endParaRPr lang="es-ES" sz="1800" kern="1200" dirty="0"/>
        </a:p>
      </dsp:txBody>
      <dsp:txXfrm>
        <a:off x="5250584" y="3112482"/>
        <a:ext cx="2827237" cy="10299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A81C5E-E991-4D89-BE3B-FCDDB46CAA90}">
      <dsp:nvSpPr>
        <dsp:cNvPr id="0" name=""/>
        <dsp:cNvSpPr/>
      </dsp:nvSpPr>
      <dsp:spPr>
        <a:xfrm>
          <a:off x="0" y="563997"/>
          <a:ext cx="8311413" cy="201600"/>
        </a:xfrm>
        <a:prstGeom prst="rect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3BFA8-4D5B-4B55-8144-58C2CC316C00}">
      <dsp:nvSpPr>
        <dsp:cNvPr id="0" name=""/>
        <dsp:cNvSpPr/>
      </dsp:nvSpPr>
      <dsp:spPr>
        <a:xfrm flipH="1">
          <a:off x="415164" y="185744"/>
          <a:ext cx="2423325" cy="49633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906" tIns="0" rIns="21990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Un aprendizaje situado</a:t>
          </a:r>
          <a:endParaRPr lang="es-ES" sz="1200" b="1" kern="1200" dirty="0"/>
        </a:p>
      </dsp:txBody>
      <dsp:txXfrm>
        <a:off x="439393" y="209973"/>
        <a:ext cx="2374867" cy="447874"/>
      </dsp:txXfrm>
    </dsp:sp>
    <dsp:sp modelId="{20A68424-DCBB-4504-B12A-AD4C2CC695A8}">
      <dsp:nvSpPr>
        <dsp:cNvPr id="0" name=""/>
        <dsp:cNvSpPr/>
      </dsp:nvSpPr>
      <dsp:spPr>
        <a:xfrm>
          <a:off x="0" y="1148867"/>
          <a:ext cx="8311413" cy="201600"/>
        </a:xfrm>
        <a:prstGeom prst="rect">
          <a:avLst/>
        </a:prstGeom>
        <a:noFill/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BE445-7F00-4AB0-85A5-34656ADFF9A8}">
      <dsp:nvSpPr>
        <dsp:cNvPr id="0" name=""/>
        <dsp:cNvSpPr/>
      </dsp:nvSpPr>
      <dsp:spPr>
        <a:xfrm flipH="1">
          <a:off x="415164" y="808797"/>
          <a:ext cx="3305226" cy="458150"/>
        </a:xfrm>
        <a:prstGeom prst="round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906" tIns="0" rIns="21990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Un aprendizaje significativo</a:t>
          </a:r>
          <a:endParaRPr lang="es-ES" sz="1200" b="1" kern="1200" dirty="0"/>
        </a:p>
      </dsp:txBody>
      <dsp:txXfrm>
        <a:off x="437529" y="831162"/>
        <a:ext cx="3260496" cy="413420"/>
      </dsp:txXfrm>
    </dsp:sp>
    <dsp:sp modelId="{D5E504BF-D15B-4F07-B001-578282AC8E91}">
      <dsp:nvSpPr>
        <dsp:cNvPr id="0" name=""/>
        <dsp:cNvSpPr/>
      </dsp:nvSpPr>
      <dsp:spPr>
        <a:xfrm>
          <a:off x="0" y="1785388"/>
          <a:ext cx="8311413" cy="201600"/>
        </a:xfrm>
        <a:prstGeom prst="rect">
          <a:avLst/>
        </a:prstGeom>
        <a:noFill/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85BF4-AAD6-4C05-8DB2-7DBFEF2D1429}">
      <dsp:nvSpPr>
        <dsp:cNvPr id="0" name=""/>
        <dsp:cNvSpPr/>
      </dsp:nvSpPr>
      <dsp:spPr>
        <a:xfrm>
          <a:off x="415164" y="1393667"/>
          <a:ext cx="4445252" cy="50980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906" tIns="0" rIns="21990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Ofrecer situaciones problema, de aprendizaje real</a:t>
          </a:r>
          <a:endParaRPr lang="es-ES" sz="1200" b="1" kern="1200" dirty="0"/>
        </a:p>
      </dsp:txBody>
      <dsp:txXfrm>
        <a:off x="440050" y="1418553"/>
        <a:ext cx="4395480" cy="460028"/>
      </dsp:txXfrm>
    </dsp:sp>
    <dsp:sp modelId="{659C97B3-7A25-421A-8976-A75BD5006F59}">
      <dsp:nvSpPr>
        <dsp:cNvPr id="0" name=""/>
        <dsp:cNvSpPr/>
      </dsp:nvSpPr>
      <dsp:spPr>
        <a:xfrm>
          <a:off x="0" y="2397198"/>
          <a:ext cx="8311413" cy="201600"/>
        </a:xfrm>
        <a:prstGeom prst="rect">
          <a:avLst/>
        </a:prstGeom>
        <a:noFill/>
        <a:ln w="1270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28141-1488-4A8B-BA49-803698DB8EB8}">
      <dsp:nvSpPr>
        <dsp:cNvPr id="0" name=""/>
        <dsp:cNvSpPr/>
      </dsp:nvSpPr>
      <dsp:spPr>
        <a:xfrm>
          <a:off x="415164" y="2030188"/>
          <a:ext cx="5761507" cy="485089"/>
        </a:xfrm>
        <a:prstGeom prst="round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906" tIns="0" rIns="21990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Un desarrollo curricular conectado con los agentes sociales del entorno</a:t>
          </a:r>
          <a:endParaRPr lang="es-ES" sz="1200" b="1" kern="1200" dirty="0"/>
        </a:p>
      </dsp:txBody>
      <dsp:txXfrm>
        <a:off x="438844" y="2053868"/>
        <a:ext cx="5714147" cy="437729"/>
      </dsp:txXfrm>
    </dsp:sp>
    <dsp:sp modelId="{B76F54A8-D1B2-46A0-8BB8-A5C8FE4A5887}">
      <dsp:nvSpPr>
        <dsp:cNvPr id="0" name=""/>
        <dsp:cNvSpPr/>
      </dsp:nvSpPr>
      <dsp:spPr>
        <a:xfrm>
          <a:off x="0" y="3069039"/>
          <a:ext cx="8311413" cy="201600"/>
        </a:xfrm>
        <a:prstGeom prst="rect">
          <a:avLst/>
        </a:prstGeom>
        <a:noFill/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701C3-5B5A-43DB-A135-4D969838FEFB}">
      <dsp:nvSpPr>
        <dsp:cNvPr id="0" name=""/>
        <dsp:cNvSpPr/>
      </dsp:nvSpPr>
      <dsp:spPr>
        <a:xfrm>
          <a:off x="396902" y="2641998"/>
          <a:ext cx="7909701" cy="545121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906" tIns="0" rIns="219906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Una conexión  del currículo real del aula con las preocupaciones e intereses del alumnado</a:t>
          </a:r>
          <a:endParaRPr lang="es-ES" sz="1200" b="1" kern="1200" dirty="0"/>
        </a:p>
      </dsp:txBody>
      <dsp:txXfrm>
        <a:off x="423513" y="2668609"/>
        <a:ext cx="7856479" cy="4918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63319-6E62-46A7-AB74-D8DCB9CCC8BE}">
      <dsp:nvSpPr>
        <dsp:cNvPr id="0" name=""/>
        <dsp:cNvSpPr/>
      </dsp:nvSpPr>
      <dsp:spPr>
        <a:xfrm>
          <a:off x="0" y="2986381"/>
          <a:ext cx="10156825" cy="112677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rgbClr val="FF0000"/>
              </a:solidFill>
            </a:rPr>
            <a:t>EJERCICIOS</a:t>
          </a:r>
          <a:endParaRPr lang="es-ES" sz="2800" kern="1200" dirty="0">
            <a:solidFill>
              <a:srgbClr val="FF0000"/>
            </a:solidFill>
          </a:endParaRPr>
        </a:p>
      </dsp:txBody>
      <dsp:txXfrm>
        <a:off x="0" y="2986381"/>
        <a:ext cx="3047047" cy="1126772"/>
      </dsp:txXfrm>
    </dsp:sp>
    <dsp:sp modelId="{1F807763-D506-4751-B61C-C52130F47650}">
      <dsp:nvSpPr>
        <dsp:cNvPr id="0" name=""/>
        <dsp:cNvSpPr/>
      </dsp:nvSpPr>
      <dsp:spPr>
        <a:xfrm>
          <a:off x="0" y="1671813"/>
          <a:ext cx="10156825" cy="112677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rgbClr val="FF0000"/>
              </a:solidFill>
            </a:rPr>
            <a:t>ACTIVIDADES</a:t>
          </a:r>
          <a:endParaRPr lang="es-ES" sz="2800" kern="1200" dirty="0">
            <a:solidFill>
              <a:srgbClr val="FF0000"/>
            </a:solidFill>
          </a:endParaRPr>
        </a:p>
      </dsp:txBody>
      <dsp:txXfrm>
        <a:off x="0" y="1671813"/>
        <a:ext cx="3047047" cy="1126772"/>
      </dsp:txXfrm>
    </dsp:sp>
    <dsp:sp modelId="{6EF4B330-264A-4B76-9E9D-7779353F66F8}">
      <dsp:nvSpPr>
        <dsp:cNvPr id="0" name=""/>
        <dsp:cNvSpPr/>
      </dsp:nvSpPr>
      <dsp:spPr>
        <a:xfrm>
          <a:off x="0" y="431060"/>
          <a:ext cx="10156825" cy="112677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rgbClr val="FF0000"/>
              </a:solidFill>
            </a:rPr>
            <a:t>TAREA</a:t>
          </a:r>
          <a:endParaRPr lang="es-ES" sz="2800" kern="1200" dirty="0">
            <a:solidFill>
              <a:srgbClr val="FF0000"/>
            </a:solidFill>
          </a:endParaRPr>
        </a:p>
      </dsp:txBody>
      <dsp:txXfrm>
        <a:off x="0" y="431060"/>
        <a:ext cx="3047047" cy="1126772"/>
      </dsp:txXfrm>
    </dsp:sp>
    <dsp:sp modelId="{007DEAD8-F995-4730-B1B2-0E8705004753}">
      <dsp:nvSpPr>
        <dsp:cNvPr id="0" name=""/>
        <dsp:cNvSpPr/>
      </dsp:nvSpPr>
      <dsp:spPr>
        <a:xfrm>
          <a:off x="5796135" y="451143"/>
          <a:ext cx="1408465" cy="9389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Preparar un cartel informativo sobre el uso responsable de las redes sociales</a:t>
          </a:r>
          <a:endParaRPr lang="es-ES" sz="1100" kern="1200" dirty="0"/>
        </a:p>
      </dsp:txBody>
      <dsp:txXfrm>
        <a:off x="5823637" y="478645"/>
        <a:ext cx="1353461" cy="883973"/>
      </dsp:txXfrm>
    </dsp:sp>
    <dsp:sp modelId="{4BE5F0FE-3ACE-4293-B6FB-642D9F4B7E9D}">
      <dsp:nvSpPr>
        <dsp:cNvPr id="0" name=""/>
        <dsp:cNvSpPr/>
      </dsp:nvSpPr>
      <dsp:spPr>
        <a:xfrm>
          <a:off x="4669362" y="1390120"/>
          <a:ext cx="1831005" cy="375590"/>
        </a:xfrm>
        <a:custGeom>
          <a:avLst/>
          <a:gdLst/>
          <a:ahLst/>
          <a:cxnLst/>
          <a:rect l="0" t="0" r="0" b="0"/>
          <a:pathLst>
            <a:path>
              <a:moveTo>
                <a:pt x="1831005" y="0"/>
              </a:moveTo>
              <a:lnTo>
                <a:pt x="1831005" y="187795"/>
              </a:lnTo>
              <a:lnTo>
                <a:pt x="0" y="187795"/>
              </a:lnTo>
              <a:lnTo>
                <a:pt x="0" y="37559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FE2E3-EF83-44AD-9447-8062B38AC373}">
      <dsp:nvSpPr>
        <dsp:cNvPr id="0" name=""/>
        <dsp:cNvSpPr/>
      </dsp:nvSpPr>
      <dsp:spPr>
        <a:xfrm>
          <a:off x="3965129" y="1765711"/>
          <a:ext cx="1408465" cy="9389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Realizar una encuesta sobre el uso de las redes sociales</a:t>
          </a:r>
          <a:endParaRPr lang="es-ES" sz="1100" kern="1200" dirty="0"/>
        </a:p>
      </dsp:txBody>
      <dsp:txXfrm>
        <a:off x="3992631" y="1793213"/>
        <a:ext cx="1353461" cy="883973"/>
      </dsp:txXfrm>
    </dsp:sp>
    <dsp:sp modelId="{E7EEC015-CB31-4B7F-8BC1-62184C1529F1}">
      <dsp:nvSpPr>
        <dsp:cNvPr id="0" name=""/>
        <dsp:cNvSpPr/>
      </dsp:nvSpPr>
      <dsp:spPr>
        <a:xfrm>
          <a:off x="3753859" y="2704688"/>
          <a:ext cx="915502" cy="375590"/>
        </a:xfrm>
        <a:custGeom>
          <a:avLst/>
          <a:gdLst/>
          <a:ahLst/>
          <a:cxnLst/>
          <a:rect l="0" t="0" r="0" b="0"/>
          <a:pathLst>
            <a:path>
              <a:moveTo>
                <a:pt x="915502" y="0"/>
              </a:moveTo>
              <a:lnTo>
                <a:pt x="915502" y="187795"/>
              </a:lnTo>
              <a:lnTo>
                <a:pt x="0" y="187795"/>
              </a:lnTo>
              <a:lnTo>
                <a:pt x="0" y="37559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EFAAA-8E60-47A1-91B3-7CFFA7DD35E8}">
      <dsp:nvSpPr>
        <dsp:cNvPr id="0" name=""/>
        <dsp:cNvSpPr/>
      </dsp:nvSpPr>
      <dsp:spPr>
        <a:xfrm>
          <a:off x="3049626" y="3080279"/>
          <a:ext cx="1408465" cy="938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Relación de redes sociales</a:t>
          </a:r>
          <a:endParaRPr lang="es-ES" sz="1100" kern="1200" dirty="0"/>
        </a:p>
      </dsp:txBody>
      <dsp:txXfrm>
        <a:off x="3077128" y="3107781"/>
        <a:ext cx="1353461" cy="883973"/>
      </dsp:txXfrm>
    </dsp:sp>
    <dsp:sp modelId="{409E6769-FAD7-4D58-AC4A-A2F3D987D554}">
      <dsp:nvSpPr>
        <dsp:cNvPr id="0" name=""/>
        <dsp:cNvSpPr/>
      </dsp:nvSpPr>
      <dsp:spPr>
        <a:xfrm>
          <a:off x="4669362" y="2704688"/>
          <a:ext cx="915502" cy="375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795"/>
              </a:lnTo>
              <a:lnTo>
                <a:pt x="915502" y="187795"/>
              </a:lnTo>
              <a:lnTo>
                <a:pt x="915502" y="37559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414A98-7B56-4177-AB6A-1D06AA512FE6}">
      <dsp:nvSpPr>
        <dsp:cNvPr id="0" name=""/>
        <dsp:cNvSpPr/>
      </dsp:nvSpPr>
      <dsp:spPr>
        <a:xfrm>
          <a:off x="4880632" y="3080279"/>
          <a:ext cx="1408465" cy="938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Elaborar las preguntas de la encuesta</a:t>
          </a:r>
          <a:endParaRPr lang="es-ES" sz="1100" kern="1200" dirty="0"/>
        </a:p>
      </dsp:txBody>
      <dsp:txXfrm>
        <a:off x="4908134" y="3107781"/>
        <a:ext cx="1353461" cy="883973"/>
      </dsp:txXfrm>
    </dsp:sp>
    <dsp:sp modelId="{DDC09B5D-9ECE-42B4-94B8-7193E56E05DB}">
      <dsp:nvSpPr>
        <dsp:cNvPr id="0" name=""/>
        <dsp:cNvSpPr/>
      </dsp:nvSpPr>
      <dsp:spPr>
        <a:xfrm>
          <a:off x="6500368" y="1390120"/>
          <a:ext cx="1831005" cy="375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795"/>
              </a:lnTo>
              <a:lnTo>
                <a:pt x="1831005" y="187795"/>
              </a:lnTo>
              <a:lnTo>
                <a:pt x="1831005" y="37559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607E0-3B64-428E-8996-671D1FE60B32}">
      <dsp:nvSpPr>
        <dsp:cNvPr id="0" name=""/>
        <dsp:cNvSpPr/>
      </dsp:nvSpPr>
      <dsp:spPr>
        <a:xfrm>
          <a:off x="7627140" y="1765711"/>
          <a:ext cx="1408465" cy="93897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Realiza un debate sobre los riesgos del uso de las redes sociales</a:t>
          </a:r>
          <a:endParaRPr lang="es-ES" sz="1100" kern="1200" dirty="0"/>
        </a:p>
      </dsp:txBody>
      <dsp:txXfrm>
        <a:off x="7654642" y="1793213"/>
        <a:ext cx="1353461" cy="883973"/>
      </dsp:txXfrm>
    </dsp:sp>
    <dsp:sp modelId="{25F52380-A8F7-40C6-8E15-DAA08287B0BB}">
      <dsp:nvSpPr>
        <dsp:cNvPr id="0" name=""/>
        <dsp:cNvSpPr/>
      </dsp:nvSpPr>
      <dsp:spPr>
        <a:xfrm>
          <a:off x="7415870" y="2704688"/>
          <a:ext cx="915502" cy="375590"/>
        </a:xfrm>
        <a:custGeom>
          <a:avLst/>
          <a:gdLst/>
          <a:ahLst/>
          <a:cxnLst/>
          <a:rect l="0" t="0" r="0" b="0"/>
          <a:pathLst>
            <a:path>
              <a:moveTo>
                <a:pt x="915502" y="0"/>
              </a:moveTo>
              <a:lnTo>
                <a:pt x="915502" y="187795"/>
              </a:lnTo>
              <a:lnTo>
                <a:pt x="0" y="187795"/>
              </a:lnTo>
              <a:lnTo>
                <a:pt x="0" y="37559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FA4D07-A082-4DB2-8131-001AB74F4EC2}">
      <dsp:nvSpPr>
        <dsp:cNvPr id="0" name=""/>
        <dsp:cNvSpPr/>
      </dsp:nvSpPr>
      <dsp:spPr>
        <a:xfrm>
          <a:off x="6711637" y="3080279"/>
          <a:ext cx="1408465" cy="938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Respeto el turno de palabra</a:t>
          </a:r>
          <a:endParaRPr lang="es-ES" sz="1100" kern="1200" dirty="0"/>
        </a:p>
      </dsp:txBody>
      <dsp:txXfrm>
        <a:off x="6739139" y="3107781"/>
        <a:ext cx="1353461" cy="883973"/>
      </dsp:txXfrm>
    </dsp:sp>
    <dsp:sp modelId="{F1F77C33-574C-484C-B4D5-3FBFA21F0F10}">
      <dsp:nvSpPr>
        <dsp:cNvPr id="0" name=""/>
        <dsp:cNvSpPr/>
      </dsp:nvSpPr>
      <dsp:spPr>
        <a:xfrm>
          <a:off x="8331373" y="2704688"/>
          <a:ext cx="915502" cy="375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795"/>
              </a:lnTo>
              <a:lnTo>
                <a:pt x="915502" y="187795"/>
              </a:lnTo>
              <a:lnTo>
                <a:pt x="915502" y="37559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08A7A-3DC2-4963-9CEC-DB1B502B3C17}">
      <dsp:nvSpPr>
        <dsp:cNvPr id="0" name=""/>
        <dsp:cNvSpPr/>
      </dsp:nvSpPr>
      <dsp:spPr>
        <a:xfrm>
          <a:off x="8542643" y="3080279"/>
          <a:ext cx="1408465" cy="938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Argumento mis opiniones</a:t>
          </a:r>
          <a:endParaRPr lang="es-ES" sz="1100" kern="1200" dirty="0"/>
        </a:p>
      </dsp:txBody>
      <dsp:txXfrm>
        <a:off x="8570145" y="3107781"/>
        <a:ext cx="1353461" cy="8839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15D5A-143D-4031-8609-C8B4ADA76CF2}">
      <dsp:nvSpPr>
        <dsp:cNvPr id="0" name=""/>
        <dsp:cNvSpPr/>
      </dsp:nvSpPr>
      <dsp:spPr>
        <a:xfrm>
          <a:off x="2763747" y="0"/>
          <a:ext cx="1105499" cy="745066"/>
        </a:xfrm>
        <a:prstGeom prst="trapezoid">
          <a:avLst>
            <a:gd name="adj" fmla="val 7418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CREAR</a:t>
          </a:r>
          <a:endParaRPr lang="es-ES" sz="2400" b="1" kern="1200" dirty="0"/>
        </a:p>
      </dsp:txBody>
      <dsp:txXfrm>
        <a:off x="2763747" y="0"/>
        <a:ext cx="1105499" cy="745066"/>
      </dsp:txXfrm>
    </dsp:sp>
    <dsp:sp modelId="{3BE447C3-2FA0-42B0-94BF-F031ECB69449}">
      <dsp:nvSpPr>
        <dsp:cNvPr id="0" name=""/>
        <dsp:cNvSpPr/>
      </dsp:nvSpPr>
      <dsp:spPr>
        <a:xfrm>
          <a:off x="2210998" y="745066"/>
          <a:ext cx="2210998" cy="745066"/>
        </a:xfrm>
        <a:prstGeom prst="trapezoid">
          <a:avLst>
            <a:gd name="adj" fmla="val 74188"/>
          </a:avLst>
        </a:prstGeom>
        <a:solidFill>
          <a:srgbClr val="D600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EVALUAR</a:t>
          </a:r>
          <a:endParaRPr lang="es-ES" sz="2400" b="1" kern="1200" dirty="0"/>
        </a:p>
      </dsp:txBody>
      <dsp:txXfrm>
        <a:off x="2597923" y="745066"/>
        <a:ext cx="1437148" cy="745066"/>
      </dsp:txXfrm>
    </dsp:sp>
    <dsp:sp modelId="{7E91859E-A2D2-4EEC-B3B0-E282E7C6FEDC}">
      <dsp:nvSpPr>
        <dsp:cNvPr id="0" name=""/>
        <dsp:cNvSpPr/>
      </dsp:nvSpPr>
      <dsp:spPr>
        <a:xfrm>
          <a:off x="1658248" y="1490133"/>
          <a:ext cx="3316497" cy="745066"/>
        </a:xfrm>
        <a:prstGeom prst="trapezoid">
          <a:avLst>
            <a:gd name="adj" fmla="val 74188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ANALIZAR</a:t>
          </a:r>
          <a:endParaRPr lang="es-ES" sz="2400" b="1" kern="1200" dirty="0"/>
        </a:p>
      </dsp:txBody>
      <dsp:txXfrm>
        <a:off x="2238635" y="1490133"/>
        <a:ext cx="2155723" cy="745066"/>
      </dsp:txXfrm>
    </dsp:sp>
    <dsp:sp modelId="{FA362C3D-2164-4085-9E7C-D615D8ACCEB8}">
      <dsp:nvSpPr>
        <dsp:cNvPr id="0" name=""/>
        <dsp:cNvSpPr/>
      </dsp:nvSpPr>
      <dsp:spPr>
        <a:xfrm>
          <a:off x="1105499" y="2235200"/>
          <a:ext cx="4421996" cy="745066"/>
        </a:xfrm>
        <a:prstGeom prst="trapezoid">
          <a:avLst>
            <a:gd name="adj" fmla="val 74188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APLICAR</a:t>
          </a:r>
          <a:endParaRPr lang="es-ES" sz="2400" b="1" kern="1200" dirty="0"/>
        </a:p>
      </dsp:txBody>
      <dsp:txXfrm>
        <a:off x="1879348" y="2235200"/>
        <a:ext cx="2874297" cy="745066"/>
      </dsp:txXfrm>
    </dsp:sp>
    <dsp:sp modelId="{0425BE10-1E8B-4719-B51D-571A800B1254}">
      <dsp:nvSpPr>
        <dsp:cNvPr id="0" name=""/>
        <dsp:cNvSpPr/>
      </dsp:nvSpPr>
      <dsp:spPr>
        <a:xfrm>
          <a:off x="552749" y="2980266"/>
          <a:ext cx="5527495" cy="745066"/>
        </a:xfrm>
        <a:prstGeom prst="trapezoid">
          <a:avLst>
            <a:gd name="adj" fmla="val 74188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COMPRENDER</a:t>
          </a:r>
          <a:endParaRPr lang="es-ES" sz="2400" b="1" kern="1200" dirty="0"/>
        </a:p>
      </dsp:txBody>
      <dsp:txXfrm>
        <a:off x="1520061" y="2980266"/>
        <a:ext cx="3592872" cy="745066"/>
      </dsp:txXfrm>
    </dsp:sp>
    <dsp:sp modelId="{15C8EAD7-1C3A-46AF-8C0E-7CE3CEFE768D}">
      <dsp:nvSpPr>
        <dsp:cNvPr id="0" name=""/>
        <dsp:cNvSpPr/>
      </dsp:nvSpPr>
      <dsp:spPr>
        <a:xfrm>
          <a:off x="0" y="3725333"/>
          <a:ext cx="6632995" cy="745066"/>
        </a:xfrm>
        <a:prstGeom prst="trapezoid">
          <a:avLst>
            <a:gd name="adj" fmla="val 74188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RECORDAR</a:t>
          </a:r>
          <a:endParaRPr lang="es-ES" sz="2400" b="1" kern="1200" dirty="0"/>
        </a:p>
      </dsp:txBody>
      <dsp:txXfrm>
        <a:off x="1160774" y="3725333"/>
        <a:ext cx="4311446" cy="7450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15D5A-143D-4031-8609-C8B4ADA76CF2}">
      <dsp:nvSpPr>
        <dsp:cNvPr id="0" name=""/>
        <dsp:cNvSpPr/>
      </dsp:nvSpPr>
      <dsp:spPr>
        <a:xfrm>
          <a:off x="2763747" y="0"/>
          <a:ext cx="1105499" cy="745066"/>
        </a:xfrm>
        <a:prstGeom prst="trapezoid">
          <a:avLst>
            <a:gd name="adj" fmla="val 7418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CREAR</a:t>
          </a:r>
          <a:endParaRPr lang="es-ES" sz="2400" b="1" kern="1200" dirty="0"/>
        </a:p>
      </dsp:txBody>
      <dsp:txXfrm>
        <a:off x="2763747" y="0"/>
        <a:ext cx="1105499" cy="745066"/>
      </dsp:txXfrm>
    </dsp:sp>
    <dsp:sp modelId="{3BE447C3-2FA0-42B0-94BF-F031ECB69449}">
      <dsp:nvSpPr>
        <dsp:cNvPr id="0" name=""/>
        <dsp:cNvSpPr/>
      </dsp:nvSpPr>
      <dsp:spPr>
        <a:xfrm>
          <a:off x="2210998" y="745066"/>
          <a:ext cx="2210998" cy="745066"/>
        </a:xfrm>
        <a:prstGeom prst="trapezoid">
          <a:avLst>
            <a:gd name="adj" fmla="val 74188"/>
          </a:avLst>
        </a:prstGeom>
        <a:solidFill>
          <a:srgbClr val="D600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EVALUAR</a:t>
          </a:r>
          <a:endParaRPr lang="es-ES" sz="2400" b="1" kern="1200" dirty="0"/>
        </a:p>
      </dsp:txBody>
      <dsp:txXfrm>
        <a:off x="2597923" y="745066"/>
        <a:ext cx="1437148" cy="745066"/>
      </dsp:txXfrm>
    </dsp:sp>
    <dsp:sp modelId="{7E91859E-A2D2-4EEC-B3B0-E282E7C6FEDC}">
      <dsp:nvSpPr>
        <dsp:cNvPr id="0" name=""/>
        <dsp:cNvSpPr/>
      </dsp:nvSpPr>
      <dsp:spPr>
        <a:xfrm>
          <a:off x="1658248" y="1490133"/>
          <a:ext cx="3316497" cy="745066"/>
        </a:xfrm>
        <a:prstGeom prst="trapezoid">
          <a:avLst>
            <a:gd name="adj" fmla="val 74188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ANALIZAR</a:t>
          </a:r>
          <a:endParaRPr lang="es-ES" sz="2400" b="1" kern="1200" dirty="0"/>
        </a:p>
      </dsp:txBody>
      <dsp:txXfrm>
        <a:off x="2238635" y="1490133"/>
        <a:ext cx="2155723" cy="745066"/>
      </dsp:txXfrm>
    </dsp:sp>
    <dsp:sp modelId="{FA362C3D-2164-4085-9E7C-D615D8ACCEB8}">
      <dsp:nvSpPr>
        <dsp:cNvPr id="0" name=""/>
        <dsp:cNvSpPr/>
      </dsp:nvSpPr>
      <dsp:spPr>
        <a:xfrm>
          <a:off x="1105499" y="2235200"/>
          <a:ext cx="4421996" cy="745066"/>
        </a:xfrm>
        <a:prstGeom prst="trapezoid">
          <a:avLst>
            <a:gd name="adj" fmla="val 74188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APLICAR</a:t>
          </a:r>
          <a:endParaRPr lang="es-ES" sz="2400" b="1" kern="1200" dirty="0"/>
        </a:p>
      </dsp:txBody>
      <dsp:txXfrm>
        <a:off x="1879348" y="2235200"/>
        <a:ext cx="2874297" cy="745066"/>
      </dsp:txXfrm>
    </dsp:sp>
    <dsp:sp modelId="{0425BE10-1E8B-4719-B51D-571A800B1254}">
      <dsp:nvSpPr>
        <dsp:cNvPr id="0" name=""/>
        <dsp:cNvSpPr/>
      </dsp:nvSpPr>
      <dsp:spPr>
        <a:xfrm>
          <a:off x="552749" y="2980266"/>
          <a:ext cx="5527495" cy="745066"/>
        </a:xfrm>
        <a:prstGeom prst="trapezoid">
          <a:avLst>
            <a:gd name="adj" fmla="val 74188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COMPRENDER</a:t>
          </a:r>
          <a:endParaRPr lang="es-ES" sz="2400" b="1" kern="1200" dirty="0"/>
        </a:p>
      </dsp:txBody>
      <dsp:txXfrm>
        <a:off x="1520061" y="2980266"/>
        <a:ext cx="3592872" cy="745066"/>
      </dsp:txXfrm>
    </dsp:sp>
    <dsp:sp modelId="{15C8EAD7-1C3A-46AF-8C0E-7CE3CEFE768D}">
      <dsp:nvSpPr>
        <dsp:cNvPr id="0" name=""/>
        <dsp:cNvSpPr/>
      </dsp:nvSpPr>
      <dsp:spPr>
        <a:xfrm>
          <a:off x="0" y="3725333"/>
          <a:ext cx="6632995" cy="745066"/>
        </a:xfrm>
        <a:prstGeom prst="trapezoid">
          <a:avLst>
            <a:gd name="adj" fmla="val 74188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RECORDAR</a:t>
          </a:r>
          <a:endParaRPr lang="es-ES" sz="2400" b="1" kern="1200" dirty="0"/>
        </a:p>
      </dsp:txBody>
      <dsp:txXfrm>
        <a:off x="1160774" y="3725333"/>
        <a:ext cx="4311446" cy="745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4581445-4071-4DA6-807C-9B9D9EE2AFE0}" type="datetime1">
              <a:rPr lang="es-ES" smtClean="0">
                <a:solidFill>
                  <a:schemeClr val="tx2"/>
                </a:solidFill>
              </a:rPr>
              <a:t>02/02/2019</a:t>
            </a:fld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s-ES">
                <a:solidFill>
                  <a:schemeClr val="tx2"/>
                </a:solidFill>
              </a:rPr>
              <a:t>‹Nº›</a:t>
            </a:fld>
            <a:endParaRPr lang="es-E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672B92B9-0BD8-4AB2-AA33-BC48A23B8A04}" type="datetime1">
              <a:rPr lang="es-ES" noProof="0" smtClean="0"/>
              <a:t>02/02/2019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es-ES" noProof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1071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6242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3124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0344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1145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305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es-ES" smtClean="0"/>
              <a:pPr rtl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5836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Interdisciplinar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Se va adquiriendo mayores niveles de desempeño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Se caracteriza por transferir los aprendizajes adquiridos a otros contextos.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9843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4521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292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5581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4029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901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ángulo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Imagen 8" descr="Libros apilado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ángulo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702738-2322-469A-B933-AE0528DCDF1B}" type="datetime1">
              <a:rPr lang="es-ES" noProof="0" smtClean="0"/>
              <a:t>02/02/2019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11" name="Marcador de posición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FF88A1-5E51-4CC2-8EE5-868FD055FEFE}" type="datetime1">
              <a:rPr lang="es-ES" noProof="0" smtClean="0"/>
              <a:t>02/02/2019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3A0803-D2E9-4E0C-BEA2-45E85428BC63}" type="datetime1">
              <a:rPr lang="es-ES" noProof="0" smtClean="0"/>
              <a:t>02/02/2019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E59B34-6A7F-44E9-B09D-AB0102A7D0C8}" type="datetime1">
              <a:rPr lang="es-ES" noProof="0" smtClean="0"/>
              <a:t>02/02/2019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ángulo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 dirty="0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b="0" noProof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Imagen 4" descr="Libros apilad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33840-35B2-40B4-858E-99081AF3E99C}" type="datetime1">
              <a:rPr lang="es-ES" noProof="0" smtClean="0"/>
              <a:t>02/02/2019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8" rtl="0"/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67B639-8212-42BD-8C4D-B9F216AE9493}" type="datetime1">
              <a:rPr lang="es-ES" noProof="0" smtClean="0"/>
              <a:t>02/02/2019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3D8850-0FEB-4D45-A71C-77139FFD196F}" type="datetime1">
              <a:rPr lang="es-ES" noProof="0" smtClean="0"/>
              <a:t>02/02/2019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71D217-6800-4023-BB72-23C2D8C44CAB}" type="datetime1">
              <a:rPr lang="es-ES" noProof="0" smtClean="0"/>
              <a:t>02/02/2019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A3839D-3825-4B11-9F35-9863CC1E705D}" type="datetime1">
              <a:rPr lang="es-ES" noProof="0" smtClean="0"/>
              <a:t>02/02/2019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9E77C8-ECB9-43A2-B866-9F93B70412AD}" type="datetime1">
              <a:rPr lang="es-ES" noProof="0" smtClean="0"/>
              <a:t>02/02/2019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4EE502-D2E0-483E-B7B5-55E2E3202334}" type="datetime1">
              <a:rPr lang="es-ES" noProof="0" smtClean="0"/>
              <a:t>02/02/2019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ángulo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s-ES" noProof="0" dirty="0" smtClean="0"/>
              <a:t>Haga clic para modificar los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99A194EE-8823-4C71-9F2B-FC48C0496596}" type="datetime1">
              <a:rPr lang="es-ES" noProof="0" smtClean="0"/>
              <a:t>02/02/2019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webquestfeedingandnutrition/portad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malpack.wixsite.com/profundizagu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malpack.wixsite.com/fecundacionerizo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43983" y="332656"/>
            <a:ext cx="7008574" cy="329882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rtl="0"/>
            <a:r>
              <a:rPr lang="es-ES" b="1" dirty="0" smtClean="0">
                <a:solidFill>
                  <a:schemeClr val="bg1"/>
                </a:solidFill>
              </a:rPr>
              <a:t>PROGRAMACIÓN Y EVALUACIÓN POR COMPETENCIAS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2000" dirty="0" smtClean="0"/>
              <a:t>Ángela Fernández Sigler </a:t>
            </a:r>
            <a:r>
              <a:rPr lang="es-ES" sz="2000" dirty="0"/>
              <a:t/>
            </a:r>
            <a:br>
              <a:rPr lang="es-ES" sz="2000" dirty="0"/>
            </a:br>
            <a:r>
              <a:rPr lang="es-ES" sz="2000" dirty="0" smtClean="0"/>
              <a:t>CEP Motril</a:t>
            </a:r>
            <a:r>
              <a:rPr lang="es-ES" sz="2000" dirty="0" smtClean="0"/>
              <a:t> </a:t>
            </a:r>
            <a:endParaRPr lang="es-ES" sz="2000" dirty="0"/>
          </a:p>
        </p:txBody>
      </p:sp>
      <p:sp>
        <p:nvSpPr>
          <p:cNvPr id="3" name="CuadroTexto 2"/>
          <p:cNvSpPr txBox="1"/>
          <p:nvPr/>
        </p:nvSpPr>
        <p:spPr>
          <a:xfrm>
            <a:off x="5086300" y="4077072"/>
            <a:ext cx="698477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ES" dirty="0" smtClean="0"/>
              <a:t>Formación en Centro en  C.D.P. </a:t>
            </a:r>
            <a:r>
              <a:rPr lang="es-ES" dirty="0" smtClean="0"/>
              <a:t>San Agustín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117309" y="764704"/>
            <a:ext cx="2096783" cy="648072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5778" y="524424"/>
            <a:ext cx="9212698" cy="960866"/>
          </a:xfrm>
        </p:spPr>
        <p:txBody>
          <a:bodyPr rtlCol="0"/>
          <a:lstStyle/>
          <a:p>
            <a:pPr rtl="0"/>
            <a:r>
              <a:rPr lang="es-ES" dirty="0" smtClean="0"/>
              <a:t>Tarea</a:t>
            </a:r>
            <a:endParaRPr lang="es-E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079019" y="1532237"/>
            <a:ext cx="10157354" cy="1151136"/>
          </a:xfrm>
        </p:spPr>
        <p:txBody>
          <a:bodyPr rtlCol="0">
            <a:normAutofit fontScale="70000" lnSpcReduction="20000"/>
          </a:bodyPr>
          <a:lstStyle/>
          <a:p>
            <a:pPr marL="0" indent="0" rtl="0">
              <a:buNone/>
            </a:pPr>
            <a:r>
              <a:rPr lang="es-ES" dirty="0" smtClean="0"/>
              <a:t>Acción o conjunto de acciones orientadas a la resolución de una situación-problema, dentro de un contexto definido, mediante la combinación de todos los saberes disponible que permitirán la elaboración de un producto relevante. </a:t>
            </a:r>
          </a:p>
          <a:p>
            <a:pPr marL="0" indent="0" rtl="0">
              <a:buNone/>
            </a:pPr>
            <a:r>
              <a:rPr lang="es-ES" dirty="0" smtClean="0"/>
              <a:t>Se caracteriza por</a:t>
            </a:r>
            <a:endParaRPr lang="es-ES" dirty="0"/>
          </a:p>
        </p:txBody>
      </p:sp>
      <p:sp>
        <p:nvSpPr>
          <p:cNvPr id="5" name="Rectángulo redondeado 4"/>
          <p:cNvSpPr/>
          <p:nvPr/>
        </p:nvSpPr>
        <p:spPr>
          <a:xfrm>
            <a:off x="1117309" y="2730320"/>
            <a:ext cx="4135424" cy="588313"/>
          </a:xfrm>
          <a:prstGeom prst="roundRect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 smtClean="0"/>
              <a:t>Representa una práctica, con producto relevante</a:t>
            </a:r>
            <a:endParaRPr lang="es-ES" sz="1800" b="1" dirty="0"/>
          </a:p>
        </p:txBody>
      </p:sp>
      <p:sp>
        <p:nvSpPr>
          <p:cNvPr id="7" name="Rectángulo 6"/>
          <p:cNvSpPr/>
          <p:nvPr/>
        </p:nvSpPr>
        <p:spPr>
          <a:xfrm rot="20140221">
            <a:off x="5215338" y="3558645"/>
            <a:ext cx="3257740" cy="123943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tx1"/>
                </a:solidFill>
                <a:hlinkClick r:id="rId3"/>
              </a:rPr>
              <a:t>Elabora en grupo un menú equilibrado para ti basado en la dieta mediterránea y defiende en público vuestra propuesta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5275794" y="2253755"/>
            <a:ext cx="2664296" cy="995536"/>
          </a:xfrm>
          <a:prstGeom prst="ellipse">
            <a:avLst/>
          </a:prstGeom>
          <a:solidFill>
            <a:srgbClr val="92D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Ejemplos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 rot="20794161">
            <a:off x="9076263" y="2040737"/>
            <a:ext cx="2693224" cy="297856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s-ES" sz="1200" dirty="0">
                <a:solidFill>
                  <a:schemeClr val="tx1"/>
                </a:solidFill>
              </a:rPr>
              <a:t>Vamos a participar en un mercadillo de postres solidario que organiza nuestro centro y vamos a realizar magdalenas. Hemos buscado una receta entre todos por internet con los ingredientes. Para 4 personas los ingredientes son: 270 g de mantequilla, 250 g de azúcar molido, 150 g de harina, 6 huevos, Corteza de limón. Si queremos hacer la receta para 20 personas. ¿Qué cantidad de cada ingrediente necesitaremos?? 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054772" y="3454204"/>
            <a:ext cx="4197961" cy="654820"/>
          </a:xfrm>
          <a:prstGeom prst="roundRect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 smtClean="0"/>
              <a:t>Está inserta en una práctica social </a:t>
            </a:r>
            <a:endParaRPr lang="es-ES" sz="1800" b="1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1054772" y="4211353"/>
            <a:ext cx="4197961" cy="943055"/>
          </a:xfrm>
          <a:prstGeom prst="roundRect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 smtClean="0"/>
              <a:t>Plenamente contextualizada. Permite la transferencia de saberes a la </a:t>
            </a:r>
            <a:r>
              <a:rPr lang="es-ES" sz="1800" b="1" dirty="0" err="1" smtClean="0"/>
              <a:t>vvida</a:t>
            </a:r>
            <a:r>
              <a:rPr lang="es-ES" sz="1800" b="1" dirty="0" smtClean="0"/>
              <a:t> cotidiana</a:t>
            </a:r>
            <a:endParaRPr lang="es-ES" sz="1800" b="1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1079019" y="5373216"/>
            <a:ext cx="4025664" cy="469456"/>
          </a:xfrm>
          <a:prstGeom prst="roundRect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 smtClean="0"/>
              <a:t>Otorga niveles competenciales</a:t>
            </a:r>
            <a:endParaRPr lang="es-ES" sz="1800" b="1" dirty="0"/>
          </a:p>
        </p:txBody>
      </p:sp>
      <p:sp>
        <p:nvSpPr>
          <p:cNvPr id="13" name="Rectángulo 12"/>
          <p:cNvSpPr/>
          <p:nvPr/>
        </p:nvSpPr>
        <p:spPr>
          <a:xfrm rot="754067">
            <a:off x="8024978" y="4412758"/>
            <a:ext cx="3021044" cy="208225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>
                <a:solidFill>
                  <a:schemeClr val="tx1"/>
                </a:solidFill>
              </a:rPr>
              <a:t>Elabora, en formato digital, un pequeño programa electoral  con  5 propuestas, para presentarlo al resto del aula, que consideres debería aparecer en el  programa de un partido político para mejorar la convivencia entre hombre y mujeres y que pongan fin a cualquier discriminación.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1110196" y="5958895"/>
            <a:ext cx="3994487" cy="632472"/>
          </a:xfrm>
          <a:prstGeom prst="roundRect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 smtClean="0"/>
              <a:t>Requiere una mayor complejidad cognitiva</a:t>
            </a:r>
            <a:endParaRPr lang="es-ES" sz="1800" b="1" dirty="0"/>
          </a:p>
        </p:txBody>
      </p:sp>
      <p:sp>
        <p:nvSpPr>
          <p:cNvPr id="18" name="Rectángulo 17"/>
          <p:cNvSpPr/>
          <p:nvPr/>
        </p:nvSpPr>
        <p:spPr>
          <a:xfrm>
            <a:off x="5856514" y="6030653"/>
            <a:ext cx="3021044" cy="5679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</a:rPr>
              <a:t>Desarrollar una coreografía para celebrar el Día de la Paz</a:t>
            </a:r>
            <a:endParaRPr lang="es-E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3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s-ES" sz="3200" dirty="0" smtClean="0"/>
              <a:t>Las tares integran actividades y ejercicios y persiguen un producto social relevante</a:t>
            </a:r>
            <a:endParaRPr lang="es-ES" sz="320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855718"/>
              </p:ext>
            </p:extLst>
          </p:nvPr>
        </p:nvGraphicFramePr>
        <p:xfrm>
          <a:off x="1117600" y="1701800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184812"/>
              </p:ext>
            </p:extLst>
          </p:nvPr>
        </p:nvGraphicFramePr>
        <p:xfrm>
          <a:off x="1117600" y="1701800"/>
          <a:ext cx="10156827" cy="46634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544764"/>
                <a:gridCol w="936104"/>
                <a:gridCol w="46759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bg1"/>
                          </a:solidFill>
                        </a:rPr>
                        <a:t>ACTIVIDAD/EJERCICIO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bg1"/>
                          </a:solidFill>
                        </a:rPr>
                        <a:t>TAREA</a:t>
                      </a:r>
                      <a:endParaRPr lang="es-E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Cerrada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Abierta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Uniforme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Flexible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Sin contextualizar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Contextualizada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Desconectada de la realidad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Conectada con la realidad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Simple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Compleja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Tiende a que se adquiera una estrategia o se asimile un contenido.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Tiende a la resolución de un problema y fundamentalmente a la producción de un producto</a:t>
                      </a:r>
                      <a:endParaRPr lang="es-E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804" y="172190"/>
            <a:ext cx="10157354" cy="792088"/>
          </a:xfrm>
        </p:spPr>
        <p:txBody>
          <a:bodyPr>
            <a:normAutofit/>
          </a:bodyPr>
          <a:lstStyle/>
          <a:p>
            <a:r>
              <a:rPr lang="es-ES" sz="3200" b="1" dirty="0" smtClean="0"/>
              <a:t>Niveles de aprendizaje. Taxonomía de Bloom</a:t>
            </a:r>
            <a:endParaRPr lang="es-ES" sz="3200" b="1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00914"/>
              </p:ext>
            </p:extLst>
          </p:nvPr>
        </p:nvGraphicFramePr>
        <p:xfrm>
          <a:off x="1117601" y="1701800"/>
          <a:ext cx="663299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echa arriba 6"/>
          <p:cNvSpPr/>
          <p:nvPr/>
        </p:nvSpPr>
        <p:spPr>
          <a:xfrm>
            <a:off x="7678588" y="1356590"/>
            <a:ext cx="355518" cy="4770986"/>
          </a:xfrm>
          <a:prstGeom prst="upArrow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6958508" y="922682"/>
            <a:ext cx="172819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ES" sz="1200" dirty="0" smtClean="0"/>
              <a:t>Proceso cognitivo de orden superior</a:t>
            </a:r>
            <a:endParaRPr lang="es-ES" sz="1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7246540" y="6237312"/>
            <a:ext cx="172819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ES" sz="1200" dirty="0" smtClean="0"/>
              <a:t>Proceso cognitivo de orden inferior</a:t>
            </a:r>
            <a:endParaRPr lang="es-ES" sz="1200" dirty="0"/>
          </a:p>
        </p:txBody>
      </p:sp>
      <p:sp>
        <p:nvSpPr>
          <p:cNvPr id="10" name="Rectángulo 9"/>
          <p:cNvSpPr/>
          <p:nvPr/>
        </p:nvSpPr>
        <p:spPr>
          <a:xfrm>
            <a:off x="8060332" y="5445224"/>
            <a:ext cx="3362672" cy="68235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70C0"/>
                </a:solidFill>
              </a:rPr>
              <a:t>Memorizar, nombrar, definir, repetir, …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060332" y="4653136"/>
            <a:ext cx="3362672" cy="68235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66CCFF"/>
                </a:solidFill>
              </a:rPr>
              <a:t>Explicar, clasificar, reconocer, traducir...</a:t>
            </a:r>
            <a:endParaRPr lang="es-ES" dirty="0">
              <a:solidFill>
                <a:srgbClr val="66CCFF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8060332" y="3861048"/>
            <a:ext cx="3362672" cy="68235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33CC33"/>
                </a:solidFill>
              </a:rPr>
              <a:t>Practicar, operar, dramatizar, resolver...</a:t>
            </a:r>
            <a:endParaRPr lang="es-ES" dirty="0">
              <a:solidFill>
                <a:srgbClr val="33CC33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8034106" y="3068960"/>
            <a:ext cx="3362672" cy="68235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92D050"/>
                </a:solidFill>
              </a:rPr>
              <a:t>Comparar, calcular, experimentar, probar</a:t>
            </a:r>
            <a:endParaRPr lang="es-ES" dirty="0">
              <a:solidFill>
                <a:srgbClr val="92D05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8034106" y="2276872"/>
            <a:ext cx="3362672" cy="68235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D60093"/>
                </a:solidFill>
              </a:rPr>
              <a:t>Apreciar, juzgar, respaldar, atacar, </a:t>
            </a:r>
            <a:endParaRPr lang="es-ES" dirty="0">
              <a:solidFill>
                <a:srgbClr val="D60093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8034106" y="1470058"/>
            <a:ext cx="3362672" cy="68235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C000"/>
                </a:solidFill>
              </a:rPr>
              <a:t>Dis</a:t>
            </a:r>
            <a:r>
              <a:rPr lang="es-ES" dirty="0" smtClean="0">
                <a:solidFill>
                  <a:srgbClr val="FFC000"/>
                </a:solidFill>
              </a:rPr>
              <a:t>eñar, componer, construir, escribir</a:t>
            </a:r>
            <a:endParaRPr lang="es-E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49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1804" y="172190"/>
            <a:ext cx="10157354" cy="792088"/>
          </a:xfrm>
        </p:spPr>
        <p:txBody>
          <a:bodyPr>
            <a:normAutofit/>
          </a:bodyPr>
          <a:lstStyle/>
          <a:p>
            <a:r>
              <a:rPr lang="es-ES" sz="3200" b="1" dirty="0" smtClean="0"/>
              <a:t>Niveles de aprendizaje. Taxonomía de Bloom</a:t>
            </a:r>
            <a:endParaRPr lang="es-ES" sz="3200" b="1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00914"/>
              </p:ext>
            </p:extLst>
          </p:nvPr>
        </p:nvGraphicFramePr>
        <p:xfrm>
          <a:off x="1117601" y="1701800"/>
          <a:ext cx="663299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echa arriba 6"/>
          <p:cNvSpPr/>
          <p:nvPr/>
        </p:nvSpPr>
        <p:spPr>
          <a:xfrm>
            <a:off x="7678588" y="1356590"/>
            <a:ext cx="355518" cy="4770986"/>
          </a:xfrm>
          <a:prstGeom prst="upArrow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6138521" y="1246854"/>
            <a:ext cx="172819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ES" sz="1200" dirty="0" smtClean="0"/>
              <a:t>Proceso cognitivo de orden superior</a:t>
            </a:r>
            <a:endParaRPr lang="es-ES" sz="1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6332589" y="6234259"/>
            <a:ext cx="1728192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ES" sz="1200" dirty="0" smtClean="0"/>
              <a:t>Proceso cognitivo de orden inferior</a:t>
            </a:r>
            <a:endParaRPr lang="es-ES" sz="1200" dirty="0"/>
          </a:p>
        </p:txBody>
      </p:sp>
      <p:sp>
        <p:nvSpPr>
          <p:cNvPr id="10" name="Rectángulo 9"/>
          <p:cNvSpPr/>
          <p:nvPr/>
        </p:nvSpPr>
        <p:spPr>
          <a:xfrm>
            <a:off x="8060332" y="5445224"/>
            <a:ext cx="3362672" cy="68235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schemeClr val="tx1"/>
                </a:solidFill>
              </a:rPr>
              <a:t>4.2.1</a:t>
            </a:r>
            <a:r>
              <a:rPr lang="es-ES" sz="1100" b="1" dirty="0">
                <a:solidFill>
                  <a:schemeClr val="tx1"/>
                </a:solidFill>
              </a:rPr>
              <a:t>. Reconoce y enumera </a:t>
            </a:r>
            <a:r>
              <a:rPr lang="es-ES" sz="1100" dirty="0">
                <a:solidFill>
                  <a:schemeClr val="tx1"/>
                </a:solidFill>
              </a:rPr>
              <a:t>los factores desencadenantes de desequilibrios en un ecosistema</a:t>
            </a:r>
            <a:endParaRPr lang="es-ES" sz="1100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060332" y="4653136"/>
            <a:ext cx="3362672" cy="68235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100" b="1" dirty="0">
                <a:solidFill>
                  <a:prstClr val="black"/>
                </a:solidFill>
              </a:rPr>
              <a:t>2.1. Reconocer </a:t>
            </a:r>
            <a:r>
              <a:rPr lang="es-ES" sz="1100" dirty="0">
                <a:solidFill>
                  <a:prstClr val="black"/>
                </a:solidFill>
              </a:rPr>
              <a:t>las ideas principales sobre el origen del Universo y la formación y evolución de las galaxias</a:t>
            </a:r>
            <a:endParaRPr lang="es-ES" sz="1100" dirty="0">
              <a:solidFill>
                <a:prstClr val="black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8060332" y="3861048"/>
            <a:ext cx="3362672" cy="68235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b="1" dirty="0">
                <a:solidFill>
                  <a:schemeClr val="tx1"/>
                </a:solidFill>
              </a:rPr>
              <a:t>1.4.  Utilizar </a:t>
            </a:r>
            <a:r>
              <a:rPr lang="es-ES" sz="1100" dirty="0">
                <a:solidFill>
                  <a:schemeClr val="tx1"/>
                </a:solidFill>
              </a:rPr>
              <a:t>correctamente los materiales e instrumentos básicos de un laboratorio, respetando las normas de seguridad del mismo. </a:t>
            </a:r>
            <a:endParaRPr lang="es-ES" sz="1100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8034106" y="3061597"/>
            <a:ext cx="3362672" cy="68235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 smtClean="0">
                <a:solidFill>
                  <a:schemeClr val="tx1"/>
                </a:solidFill>
              </a:rPr>
              <a:t>2.9</a:t>
            </a:r>
            <a:r>
              <a:rPr lang="es-ES" sz="1100" b="1" dirty="0">
                <a:solidFill>
                  <a:schemeClr val="tx1"/>
                </a:solidFill>
              </a:rPr>
              <a:t>. Investigar</a:t>
            </a:r>
            <a:r>
              <a:rPr lang="es-ES" sz="1100" dirty="0">
                <a:solidFill>
                  <a:schemeClr val="tx1"/>
                </a:solidFill>
              </a:rPr>
              <a:t> y recabar información sobre los problemas de contaminación ambiental actuales y sus repercusiones, y desarrollar actitudes que contribuyan a su solución.</a:t>
            </a:r>
            <a:endParaRPr lang="es-ES" sz="1100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8034106" y="2273191"/>
            <a:ext cx="3362672" cy="682352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schemeClr val="tx1"/>
                </a:solidFill>
              </a:rPr>
              <a:t>2.14. </a:t>
            </a:r>
            <a:r>
              <a:rPr lang="es-ES" sz="1100" b="1" dirty="0">
                <a:solidFill>
                  <a:schemeClr val="tx1"/>
                </a:solidFill>
              </a:rPr>
              <a:t>Justificar y argumentar </a:t>
            </a:r>
            <a:r>
              <a:rPr lang="es-ES" sz="1100" dirty="0">
                <a:solidFill>
                  <a:schemeClr val="tx1"/>
                </a:solidFill>
              </a:rPr>
              <a:t>la importancia de preservar y no contaminar las aguas dulces y saladas</a:t>
            </a:r>
            <a:endParaRPr lang="es-ES" sz="1100" dirty="0">
              <a:solidFill>
                <a:schemeClr val="tx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8034106" y="1311864"/>
            <a:ext cx="3362672" cy="905556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>
                <a:solidFill>
                  <a:schemeClr val="tx1"/>
                </a:solidFill>
              </a:rPr>
              <a:t>1.3.1. </a:t>
            </a:r>
            <a:r>
              <a:rPr lang="es-ES" sz="1100" b="1" dirty="0">
                <a:solidFill>
                  <a:schemeClr val="tx1"/>
                </a:solidFill>
              </a:rPr>
              <a:t>Planifica y desarrolla </a:t>
            </a:r>
            <a:r>
              <a:rPr lang="es-ES" sz="1100" dirty="0">
                <a:solidFill>
                  <a:schemeClr val="tx1"/>
                </a:solidFill>
              </a:rPr>
              <a:t>con autonomía un trabajo experimental, utilizando material e instrumental adecuado, argumentando el proceso seguido e interpretando sus resultados</a:t>
            </a:r>
            <a:endParaRPr lang="es-E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15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117309" y="692696"/>
            <a:ext cx="8577503" cy="792088"/>
          </a:xfrm>
          <a:prstGeom prst="roundRect">
            <a:avLst/>
          </a:prstGeom>
          <a:solidFill>
            <a:srgbClr val="00B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Orientaciones metodológicas</a:t>
            </a:r>
            <a:endParaRPr lang="es-ES" dirty="0"/>
          </a:p>
        </p:txBody>
      </p:sp>
      <p:pic>
        <p:nvPicPr>
          <p:cNvPr id="2050" name="Picture 2" descr="Resultado de imagen de No exist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964" y="1988840"/>
            <a:ext cx="381000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6454452" y="2831070"/>
            <a:ext cx="4104456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es-ES" sz="3200" dirty="0" smtClean="0"/>
              <a:t>No existe una única metodología válida para el aprendizaje competencial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9772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117309" y="692696"/>
            <a:ext cx="9945655" cy="792088"/>
          </a:xfrm>
          <a:prstGeom prst="roundRect">
            <a:avLst/>
          </a:prstGeom>
          <a:solidFill>
            <a:srgbClr val="00B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Orientaciones metodológicas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413892" y="2168499"/>
            <a:ext cx="4320480" cy="64807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 smtClean="0">
                <a:solidFill>
                  <a:schemeClr val="tx1"/>
                </a:solidFill>
              </a:rPr>
              <a:t>Priorizar la   reflexión y el pensamiento crítico</a:t>
            </a:r>
            <a:endParaRPr lang="es-ES" sz="1800" b="1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734372" y="2852936"/>
            <a:ext cx="4680520" cy="64807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 smtClean="0">
                <a:solidFill>
                  <a:schemeClr val="tx1"/>
                </a:solidFill>
                <a:hlinkClick r:id="rId3"/>
              </a:rPr>
              <a:t>Propuesta de diferentes situaciones de aprendizaje</a:t>
            </a:r>
            <a:endParaRPr lang="es-ES" sz="1800" b="1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413892" y="3500647"/>
            <a:ext cx="4320480" cy="64807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 smtClean="0">
                <a:solidFill>
                  <a:schemeClr val="tx1"/>
                </a:solidFill>
              </a:rPr>
              <a:t>Contextualización de </a:t>
            </a:r>
            <a:r>
              <a:rPr lang="es-ES" sz="1800" b="1" dirty="0">
                <a:solidFill>
                  <a:schemeClr val="tx1"/>
                </a:solidFill>
              </a:rPr>
              <a:t>los aprendizajes</a:t>
            </a:r>
            <a:endParaRPr lang="es-ES" sz="1800" b="1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756381" y="4148358"/>
            <a:ext cx="4320480" cy="64807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 smtClean="0">
                <a:solidFill>
                  <a:schemeClr val="tx1"/>
                </a:solidFill>
              </a:rPr>
              <a:t>Utilización de diversas estrategias metodológicas</a:t>
            </a:r>
            <a:endParaRPr lang="es-ES" sz="1800" b="1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413892" y="4796430"/>
            <a:ext cx="4320480" cy="64807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 smtClean="0">
                <a:solidFill>
                  <a:schemeClr val="tx1"/>
                </a:solidFill>
                <a:hlinkClick r:id="rId4"/>
              </a:rPr>
              <a:t>Potenciación de una metodología investigativa</a:t>
            </a:r>
            <a:endParaRPr lang="es-ES" sz="1800" b="1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756381" y="5443780"/>
            <a:ext cx="4320480" cy="64807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 smtClean="0">
                <a:solidFill>
                  <a:schemeClr val="tx1"/>
                </a:solidFill>
              </a:rPr>
              <a:t>Potenciación de la lectura y el tratamiento de las TIC</a:t>
            </a:r>
            <a:endParaRPr lang="es-E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3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117309" y="692696"/>
            <a:ext cx="9945655" cy="792088"/>
          </a:xfrm>
          <a:prstGeom prst="roundRect">
            <a:avLst/>
          </a:prstGeom>
          <a:solidFill>
            <a:srgbClr val="00B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Orientaciones metodológicas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413892" y="1844824"/>
            <a:ext cx="4320480" cy="971747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 smtClean="0">
                <a:solidFill>
                  <a:schemeClr val="tx1"/>
                </a:solidFill>
              </a:rPr>
              <a:t>Fomento del conocimiento que tiene el alumnado en su propio aprendizaje</a:t>
            </a:r>
            <a:endParaRPr lang="es-ES" sz="1800" b="1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734372" y="2852936"/>
            <a:ext cx="4680520" cy="64807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 smtClean="0">
                <a:solidFill>
                  <a:schemeClr val="tx1"/>
                </a:solidFill>
              </a:rPr>
              <a:t>Fomento de un clima escolar de colaboración</a:t>
            </a:r>
            <a:endParaRPr lang="es-ES" sz="1800" b="1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413892" y="3500647"/>
            <a:ext cx="4320480" cy="64807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 smtClean="0">
                <a:solidFill>
                  <a:schemeClr val="tx1"/>
                </a:solidFill>
              </a:rPr>
              <a:t>Potenciar el trabajo colaborativo</a:t>
            </a:r>
            <a:endParaRPr lang="es-ES" sz="1800" b="1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756381" y="4148358"/>
            <a:ext cx="4320480" cy="64807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 smtClean="0">
                <a:solidFill>
                  <a:schemeClr val="tx1"/>
                </a:solidFill>
              </a:rPr>
              <a:t>Coordinación entre los equipos docentes</a:t>
            </a:r>
            <a:endParaRPr lang="es-ES" sz="1800" b="1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413892" y="4796430"/>
            <a:ext cx="4320480" cy="64807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 smtClean="0">
                <a:solidFill>
                  <a:schemeClr val="tx1"/>
                </a:solidFill>
              </a:rPr>
              <a:t>Elaboración de materiales curriculares diversos</a:t>
            </a:r>
            <a:endParaRPr lang="es-ES" sz="1800" b="1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756381" y="5443780"/>
            <a:ext cx="4320480" cy="64807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 smtClean="0">
                <a:solidFill>
                  <a:schemeClr val="tx1"/>
                </a:solidFill>
              </a:rPr>
              <a:t>Diversificación de las situaciones y los instrumentos de evaluación</a:t>
            </a:r>
            <a:endParaRPr lang="es-E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9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2061964" y="548680"/>
            <a:ext cx="8352928" cy="936104"/>
          </a:xfrm>
          <a:prstGeom prst="roundRect">
            <a:avLst/>
          </a:prstGeom>
          <a:solidFill>
            <a:srgbClr val="00B05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s-ES" b="1" dirty="0" smtClean="0"/>
              <a:t>CONCEPTO DE COMPETENCIA</a:t>
            </a:r>
            <a:endParaRPr lang="es-ES" b="1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algn="just" rtl="0">
              <a:buNone/>
            </a:pPr>
            <a:r>
              <a:rPr lang="es-ES" sz="4000" dirty="0" smtClean="0"/>
              <a:t>Una combinación de </a:t>
            </a:r>
            <a:r>
              <a:rPr lang="es-ES" sz="4000" b="1" dirty="0" smtClean="0"/>
              <a:t>conocimientos, capacidades, destrezas y actitudes </a:t>
            </a:r>
            <a:r>
              <a:rPr lang="es-ES" sz="4000" dirty="0" smtClean="0"/>
              <a:t>adecuadas al </a:t>
            </a:r>
            <a:r>
              <a:rPr lang="es-ES" sz="4000" b="1" dirty="0" smtClean="0"/>
              <a:t>contexto</a:t>
            </a:r>
            <a:r>
              <a:rPr lang="es-ES" sz="4000" dirty="0" smtClean="0"/>
              <a:t> que favorece la autonomía  y la implicación del alumnado en su propio aprendizaje y, con ello, su motivación para aprender</a:t>
            </a:r>
            <a:r>
              <a:rPr lang="es-ES" dirty="0" smtClean="0"/>
              <a:t>.</a:t>
            </a:r>
          </a:p>
          <a:p>
            <a:pPr marL="0" indent="0" algn="just" rtl="0">
              <a:buNone/>
            </a:pPr>
            <a:r>
              <a:rPr lang="es-ES" sz="2000" dirty="0" smtClean="0"/>
              <a:t>D. 111/2016 del 14 de julio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84356059"/>
              </p:ext>
            </p:extLst>
          </p:nvPr>
        </p:nvGraphicFramePr>
        <p:xfrm>
          <a:off x="1341884" y="548680"/>
          <a:ext cx="10081120" cy="5588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5029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1125860" y="332656"/>
            <a:ext cx="9793088" cy="792088"/>
          </a:xfrm>
          <a:prstGeom prst="roundRect">
            <a:avLst/>
          </a:prstGeom>
          <a:solidFill>
            <a:srgbClr val="00B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5860" y="476672"/>
            <a:ext cx="10157354" cy="1048544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b="1" dirty="0" smtClean="0"/>
              <a:t>El aprendizaje competencial conlleva</a:t>
            </a:r>
            <a:r>
              <a:rPr lang="es-ES" dirty="0" smtClean="0"/>
              <a:t>.</a:t>
            </a:r>
            <a:br>
              <a:rPr lang="es-ES" dirty="0" smtClean="0"/>
            </a:br>
            <a:endParaRPr lang="es-ES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000411"/>
              </p:ext>
            </p:extLst>
          </p:nvPr>
        </p:nvGraphicFramePr>
        <p:xfrm>
          <a:off x="1134409" y="2348880"/>
          <a:ext cx="10156826" cy="269417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078413"/>
                <a:gridCol w="507841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Transversalidad e integración</a:t>
                      </a:r>
                      <a:endParaRPr lang="es-E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Dinamismo</a:t>
                      </a:r>
                      <a:endParaRPr lang="es-E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1" dirty="0" smtClean="0"/>
                        <a:t>Aprendizaje funcional</a:t>
                      </a:r>
                      <a:endParaRPr lang="es-E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49961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/>
                        <a:t>Diseño de tareas motivadoras</a:t>
                      </a:r>
                      <a:endParaRPr lang="es-E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 smtClean="0"/>
                        <a:t>Participación y colaboración de toda la comunidad educativa</a:t>
                      </a:r>
                      <a:endParaRPr lang="es-ES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1159439" y="683615"/>
            <a:ext cx="9793088" cy="792088"/>
          </a:xfrm>
          <a:prstGeom prst="roundRect">
            <a:avLst/>
          </a:prstGeom>
          <a:solidFill>
            <a:srgbClr val="00B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9439" y="450538"/>
            <a:ext cx="10157354" cy="1048544"/>
          </a:xfrm>
          <a:ln w="19050">
            <a:noFill/>
          </a:ln>
        </p:spPr>
        <p:txBody>
          <a:bodyPr rtlCol="0">
            <a:normAutofit/>
          </a:bodyPr>
          <a:lstStyle/>
          <a:p>
            <a:pPr rtl="0"/>
            <a:r>
              <a:rPr lang="es-ES" b="1" dirty="0" smtClean="0"/>
              <a:t>¿Qué integran?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948437"/>
              </p:ext>
            </p:extLst>
          </p:nvPr>
        </p:nvGraphicFramePr>
        <p:xfrm>
          <a:off x="2676500" y="2276872"/>
          <a:ext cx="6403773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4925338" y="1781672"/>
            <a:ext cx="1906099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ES" sz="1800" dirty="0" smtClean="0"/>
              <a:t>Conocimientos</a:t>
            </a:r>
            <a:endParaRPr lang="es-ES" sz="1800" dirty="0"/>
          </a:p>
        </p:txBody>
      </p:sp>
      <p:sp>
        <p:nvSpPr>
          <p:cNvPr id="9" name="CuadroTexto 8"/>
          <p:cNvSpPr txBox="1"/>
          <p:nvPr/>
        </p:nvSpPr>
        <p:spPr>
          <a:xfrm>
            <a:off x="7894612" y="5589240"/>
            <a:ext cx="1906099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s-ES" sz="1800" dirty="0" smtClean="0"/>
              <a:t>Habilidades y destrezas</a:t>
            </a:r>
            <a:endParaRPr lang="es-ES" sz="18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2133972" y="5589239"/>
            <a:ext cx="1906099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s-ES" sz="1800" dirty="0" smtClean="0"/>
              <a:t>Actitudes</a:t>
            </a:r>
          </a:p>
          <a:p>
            <a:pPr algn="ctr">
              <a:lnSpc>
                <a:spcPct val="95000"/>
              </a:lnSpc>
            </a:pPr>
            <a:r>
              <a:rPr lang="es-ES" sz="1800" dirty="0" smtClean="0"/>
              <a:t>Aptitudes</a:t>
            </a:r>
            <a:endParaRPr lang="es-ES" sz="1800" dirty="0"/>
          </a:p>
        </p:txBody>
      </p:sp>
      <p:sp>
        <p:nvSpPr>
          <p:cNvPr id="14" name="Cerrar llave 13"/>
          <p:cNvSpPr/>
          <p:nvPr/>
        </p:nvSpPr>
        <p:spPr>
          <a:xfrm flipH="1">
            <a:off x="2133972" y="2136245"/>
            <a:ext cx="288032" cy="4607794"/>
          </a:xfrm>
          <a:prstGeom prst="rightBrace">
            <a:avLst>
              <a:gd name="adj1" fmla="val 8333"/>
              <a:gd name="adj2" fmla="val 50559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10101207" y="2063529"/>
            <a:ext cx="1425583" cy="49631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ES" b="1" spc="-300" dirty="0" smtClean="0">
                <a:solidFill>
                  <a:srgbClr val="FF0000"/>
                </a:solidFill>
              </a:rPr>
              <a:t>APRENDIZAJE A LO LARGO DE LA VIDA</a:t>
            </a:r>
            <a:endParaRPr lang="es-ES" b="1" spc="-300" dirty="0">
              <a:solidFill>
                <a:srgbClr val="FF00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58141" y="2137154"/>
            <a:ext cx="1011944" cy="49631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ES" b="1" spc="-300" dirty="0" smtClean="0">
                <a:solidFill>
                  <a:srgbClr val="FF0000"/>
                </a:solidFill>
              </a:rPr>
              <a:t>PLENO DESARROLLO</a:t>
            </a:r>
            <a:endParaRPr lang="es-ES" b="1" spc="-300" dirty="0">
              <a:solidFill>
                <a:srgbClr val="FF0000"/>
              </a:solidFill>
            </a:endParaRPr>
          </a:p>
        </p:txBody>
      </p:sp>
      <p:sp>
        <p:nvSpPr>
          <p:cNvPr id="18" name="Cerrar llave 17"/>
          <p:cNvSpPr/>
          <p:nvPr/>
        </p:nvSpPr>
        <p:spPr>
          <a:xfrm>
            <a:off x="9770939" y="2136245"/>
            <a:ext cx="360040" cy="4607794"/>
          </a:xfrm>
          <a:prstGeom prst="righ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3678558415"/>
              </p:ext>
            </p:extLst>
          </p:nvPr>
        </p:nvGraphicFramePr>
        <p:xfrm>
          <a:off x="1873137" y="1851913"/>
          <a:ext cx="8077822" cy="489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15480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8" grpId="0" animBg="1"/>
      <p:bldGraphic spid="2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909836" y="536517"/>
            <a:ext cx="10153128" cy="792088"/>
          </a:xfrm>
          <a:prstGeom prst="roundRect">
            <a:avLst/>
          </a:prstGeom>
          <a:solidFill>
            <a:srgbClr val="00B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5512" y="337677"/>
            <a:ext cx="10157354" cy="1048544"/>
          </a:xfrm>
          <a:ln w="19050">
            <a:noFill/>
          </a:ln>
        </p:spPr>
        <p:txBody>
          <a:bodyPr rtlCol="0">
            <a:normAutofit/>
          </a:bodyPr>
          <a:lstStyle/>
          <a:p>
            <a:pPr algn="ctr" rtl="0"/>
            <a:r>
              <a:rPr lang="es-ES" b="1" dirty="0" smtClean="0"/>
              <a:t>METODOLOGÍA</a:t>
            </a:r>
            <a:endParaRPr lang="es-ES" dirty="0"/>
          </a:p>
        </p:txBody>
      </p:sp>
      <p:pic>
        <p:nvPicPr>
          <p:cNvPr id="1026" name="Picture 2" descr="Resultado de imagen de METODOLOGÃ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6" y="2132856"/>
            <a:ext cx="506936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6264312" y="2348880"/>
            <a:ext cx="5116807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es-ES" i="1" dirty="0" smtClean="0"/>
              <a:t>“El contenido realmente importante de cualquier experiencia de aprendizaje es el método o proceso a través del cual el aprendizaje tiene lugar (…), lo que importa no es lo cuentes a la gente; es lo que tú…” </a:t>
            </a:r>
            <a:r>
              <a:rPr lang="es-ES" b="1" dirty="0" smtClean="0"/>
              <a:t>puedes hacer.                </a:t>
            </a:r>
          </a:p>
          <a:p>
            <a:pPr algn="r">
              <a:lnSpc>
                <a:spcPct val="95000"/>
              </a:lnSpc>
            </a:pPr>
            <a:r>
              <a:rPr lang="es-ES" b="1" dirty="0" smtClean="0"/>
              <a:t> </a:t>
            </a:r>
            <a:r>
              <a:rPr lang="es-ES" i="1" dirty="0" smtClean="0"/>
              <a:t>Breen M.P.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3471648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echa abajo 5"/>
          <p:cNvSpPr/>
          <p:nvPr/>
        </p:nvSpPr>
        <p:spPr>
          <a:xfrm>
            <a:off x="9334772" y="2071998"/>
            <a:ext cx="360040" cy="4021298"/>
          </a:xfrm>
          <a:prstGeom prst="downArrow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/>
          <p:cNvSpPr/>
          <p:nvPr/>
        </p:nvSpPr>
        <p:spPr>
          <a:xfrm>
            <a:off x="909836" y="536517"/>
            <a:ext cx="10153128" cy="792088"/>
          </a:xfrm>
          <a:prstGeom prst="roundRect">
            <a:avLst/>
          </a:prstGeom>
          <a:solidFill>
            <a:srgbClr val="00B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5512" y="337677"/>
            <a:ext cx="10157354" cy="1048544"/>
          </a:xfrm>
          <a:ln w="19050">
            <a:noFill/>
          </a:ln>
        </p:spPr>
        <p:txBody>
          <a:bodyPr rtlCol="0">
            <a:normAutofit/>
          </a:bodyPr>
          <a:lstStyle/>
          <a:p>
            <a:pPr algn="ctr" rtl="0"/>
            <a:r>
              <a:rPr lang="es-ES" b="1" dirty="0" smtClean="0"/>
              <a:t>METODOLOGÍA</a:t>
            </a:r>
            <a:endParaRPr lang="es-ES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25752314"/>
              </p:ext>
            </p:extLst>
          </p:nvPr>
        </p:nvGraphicFramePr>
        <p:xfrm>
          <a:off x="2031471" y="2060848"/>
          <a:ext cx="8311413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269876" y="1628800"/>
            <a:ext cx="9793088" cy="443198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ES" dirty="0" smtClean="0"/>
              <a:t>El desarrollo educativo de las Competencias Clave requiere:</a:t>
            </a:r>
            <a:endParaRPr lang="es-ES" dirty="0"/>
          </a:p>
        </p:txBody>
      </p:sp>
      <p:sp>
        <p:nvSpPr>
          <p:cNvPr id="8" name="Rectángulo redondeado 7"/>
          <p:cNvSpPr/>
          <p:nvPr/>
        </p:nvSpPr>
        <p:spPr>
          <a:xfrm>
            <a:off x="4726260" y="6093296"/>
            <a:ext cx="7164796" cy="576064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Estructura basada en tareas, actividades y ejercicios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264542" y="5407519"/>
            <a:ext cx="194421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ES" dirty="0" smtClean="0"/>
              <a:t>Mediante…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471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117309" y="764704"/>
            <a:ext cx="2744855" cy="648072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Ejercicio</a:t>
            </a:r>
            <a:endParaRPr lang="es-E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1151136"/>
          </a:xfrm>
        </p:spPr>
        <p:txBody>
          <a:bodyPr rtlCol="0">
            <a:normAutofit fontScale="92500" lnSpcReduction="20000"/>
          </a:bodyPr>
          <a:lstStyle/>
          <a:p>
            <a:pPr marL="0" indent="0" rtl="0">
              <a:buNone/>
            </a:pPr>
            <a:r>
              <a:rPr lang="es-ES" dirty="0" smtClean="0"/>
              <a:t>Acción o conjunto de acciones orientadas a la comprobación del dominio adquirido en el manejo de un determinado conocimiento. </a:t>
            </a:r>
          </a:p>
          <a:p>
            <a:pPr marL="0" indent="0" rtl="0">
              <a:buNone/>
            </a:pPr>
            <a:r>
              <a:rPr lang="es-ES" dirty="0" smtClean="0"/>
              <a:t>Se caracteriza por</a:t>
            </a:r>
            <a:endParaRPr lang="es-ES" dirty="0"/>
          </a:p>
        </p:txBody>
      </p:sp>
      <p:sp>
        <p:nvSpPr>
          <p:cNvPr id="5" name="Rectángulo redondeado 4"/>
          <p:cNvSpPr/>
          <p:nvPr/>
        </p:nvSpPr>
        <p:spPr>
          <a:xfrm>
            <a:off x="1117309" y="2890826"/>
            <a:ext cx="3852501" cy="427807"/>
          </a:xfrm>
          <a:prstGeom prst="roundRect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Poco contextualizado</a:t>
            </a:r>
            <a:endParaRPr lang="es-ES" sz="2000" b="1" dirty="0"/>
          </a:p>
        </p:txBody>
      </p:sp>
      <p:sp>
        <p:nvSpPr>
          <p:cNvPr id="7" name="Rectángulo 6"/>
          <p:cNvSpPr/>
          <p:nvPr/>
        </p:nvSpPr>
        <p:spPr>
          <a:xfrm rot="20140221">
            <a:off x="5431120" y="3873576"/>
            <a:ext cx="3021044" cy="151721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Enumera las características de la dieta mediterránea.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5502774" y="2692684"/>
            <a:ext cx="2664296" cy="995536"/>
          </a:xfrm>
          <a:prstGeom prst="ellipse">
            <a:avLst/>
          </a:prstGeom>
          <a:solidFill>
            <a:srgbClr val="92D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Ejemplos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 rot="20794161">
            <a:off x="8880592" y="2492896"/>
            <a:ext cx="2693224" cy="119532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s-ES" sz="1050" dirty="0" smtClean="0">
                <a:solidFill>
                  <a:schemeClr val="tx1"/>
                </a:solidFill>
              </a:rPr>
              <a:t>Completa </a:t>
            </a:r>
            <a:r>
              <a:rPr lang="es-ES" sz="1050" dirty="0">
                <a:solidFill>
                  <a:schemeClr val="tx1"/>
                </a:solidFill>
              </a:rPr>
              <a:t>la siguiente tabla de proporcionalidad e indica si es de proporcionalidad directa o inversa:</a:t>
            </a:r>
            <a:br>
              <a:rPr lang="es-ES" sz="1050" dirty="0">
                <a:solidFill>
                  <a:schemeClr val="tx1"/>
                </a:solidFill>
              </a:rPr>
            </a:br>
            <a:r>
              <a:rPr lang="es-ES" sz="1050" dirty="0">
                <a:solidFill>
                  <a:schemeClr val="tx1"/>
                </a:solidFill>
              </a:rPr>
              <a:t> | Magnitud A | 2 | 4 |  5 |   7 |  </a:t>
            </a:r>
            <a:br>
              <a:rPr lang="es-ES" sz="1050" dirty="0">
                <a:solidFill>
                  <a:schemeClr val="tx1"/>
                </a:solidFill>
              </a:rPr>
            </a:br>
            <a:r>
              <a:rPr lang="es-ES" sz="1050" dirty="0">
                <a:solidFill>
                  <a:schemeClr val="tx1"/>
                </a:solidFill>
              </a:rPr>
              <a:t> | Magnitud B | 4 |  8 |     |      </a:t>
            </a:r>
            <a:r>
              <a:rPr lang="es-ES" sz="1050" dirty="0" smtClean="0">
                <a:solidFill>
                  <a:schemeClr val="tx1"/>
                </a:solidFill>
              </a:rPr>
              <a:t> | 25</a:t>
            </a:r>
            <a:endParaRPr lang="es-ES" sz="1050" dirty="0">
              <a:solidFill>
                <a:schemeClr val="tx1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079018" y="3612122"/>
            <a:ext cx="3852501" cy="427807"/>
          </a:xfrm>
          <a:prstGeom prst="roundRect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Ligado a conceptos</a:t>
            </a:r>
            <a:endParaRPr lang="es-ES" sz="2000" b="1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1054773" y="4266942"/>
            <a:ext cx="3852501" cy="427807"/>
          </a:xfrm>
          <a:prstGeom prst="roundRect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Escaso nivel cognitivo</a:t>
            </a:r>
            <a:endParaRPr lang="es-ES" sz="2000" b="1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1079019" y="4955000"/>
            <a:ext cx="3852501" cy="688058"/>
          </a:xfrm>
          <a:prstGeom prst="roundRect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Se relaciona con conductas observables</a:t>
            </a:r>
            <a:endParaRPr lang="es-ES" sz="2000" b="1" dirty="0"/>
          </a:p>
        </p:txBody>
      </p:sp>
      <p:sp>
        <p:nvSpPr>
          <p:cNvPr id="13" name="Rectángulo 12"/>
          <p:cNvSpPr/>
          <p:nvPr/>
        </p:nvSpPr>
        <p:spPr>
          <a:xfrm rot="754067">
            <a:off x="8555588" y="4066602"/>
            <a:ext cx="3021044" cy="12442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chemeClr val="tx1"/>
                </a:solidFill>
              </a:rPr>
              <a:t>Define qué es una democracia y qué es una dictadura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1110196" y="5958895"/>
            <a:ext cx="3852501" cy="632472"/>
          </a:xfrm>
          <a:prstGeom prst="roundRect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Sirven para consolidar y automatizar conocimientos</a:t>
            </a:r>
            <a:endParaRPr lang="es-ES" sz="2000" b="1" dirty="0"/>
          </a:p>
        </p:txBody>
      </p:sp>
      <p:sp>
        <p:nvSpPr>
          <p:cNvPr id="18" name="Rectángulo 17"/>
          <p:cNvSpPr/>
          <p:nvPr/>
        </p:nvSpPr>
        <p:spPr>
          <a:xfrm rot="21435890">
            <a:off x="7402952" y="5225627"/>
            <a:ext cx="3021044" cy="151721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 Ensayo baile con los pasos de una coreografía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117309" y="764704"/>
            <a:ext cx="3248911" cy="648072"/>
          </a:xfrm>
          <a:prstGeom prst="roundRect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5778" y="524424"/>
            <a:ext cx="9212698" cy="960866"/>
          </a:xfrm>
        </p:spPr>
        <p:txBody>
          <a:bodyPr rtlCol="0"/>
          <a:lstStyle/>
          <a:p>
            <a:pPr rtl="0"/>
            <a:r>
              <a:rPr lang="es-ES" dirty="0" smtClean="0"/>
              <a:t>Actividad</a:t>
            </a:r>
            <a:endParaRPr lang="es-E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1151136"/>
          </a:xfrm>
        </p:spPr>
        <p:txBody>
          <a:bodyPr rtlCol="0">
            <a:normAutofit fontScale="70000" lnSpcReduction="20000"/>
          </a:bodyPr>
          <a:lstStyle/>
          <a:p>
            <a:pPr marL="0" indent="0" rtl="0">
              <a:buNone/>
            </a:pPr>
            <a:r>
              <a:rPr lang="es-ES" dirty="0" smtClean="0"/>
              <a:t>Acción o conjunto de acciones orientadas a la adquisición de un conocimiento nuevo o la utilización de un conocimiento en una forma diferente  usando procesos cognitivos como comparar, reflexionar, crear, analizar</a:t>
            </a:r>
          </a:p>
          <a:p>
            <a:pPr marL="0" indent="0" rtl="0">
              <a:buNone/>
            </a:pPr>
            <a:r>
              <a:rPr lang="es-ES" dirty="0" smtClean="0"/>
              <a:t>Se caracteriza por</a:t>
            </a:r>
            <a:endParaRPr lang="es-ES" dirty="0"/>
          </a:p>
        </p:txBody>
      </p:sp>
      <p:sp>
        <p:nvSpPr>
          <p:cNvPr id="5" name="Rectángulo redondeado 4"/>
          <p:cNvSpPr/>
          <p:nvPr/>
        </p:nvSpPr>
        <p:spPr>
          <a:xfrm>
            <a:off x="1117309" y="2890826"/>
            <a:ext cx="3852501" cy="427807"/>
          </a:xfrm>
          <a:prstGeom prst="roundRect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Mayor contextualización </a:t>
            </a:r>
            <a:endParaRPr lang="es-ES" sz="2000" b="1" dirty="0"/>
          </a:p>
        </p:txBody>
      </p:sp>
      <p:sp>
        <p:nvSpPr>
          <p:cNvPr id="7" name="Rectángulo 6"/>
          <p:cNvSpPr/>
          <p:nvPr/>
        </p:nvSpPr>
        <p:spPr>
          <a:xfrm rot="20140221">
            <a:off x="5431120" y="3873576"/>
            <a:ext cx="3021044" cy="151721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Analiza si la dieta dada es equilibrada.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5502774" y="2692684"/>
            <a:ext cx="2664296" cy="995536"/>
          </a:xfrm>
          <a:prstGeom prst="ellipse">
            <a:avLst/>
          </a:prstGeom>
          <a:solidFill>
            <a:srgbClr val="92D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Ejemplos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 rot="20794161">
            <a:off x="8880592" y="2492896"/>
            <a:ext cx="2693224" cy="119532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s-ES" sz="1200" dirty="0">
                <a:solidFill>
                  <a:schemeClr val="tx1"/>
                </a:solidFill>
              </a:rPr>
              <a:t>Tres pasteleros  tardan 15 horas en realizar una tarta ¿Cuánto tiempo tardarán en realizar la misma tarta cinco pasteleros? </a:t>
            </a:r>
            <a:endParaRPr lang="es-ES" sz="1200" dirty="0">
              <a:solidFill>
                <a:schemeClr val="tx1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054772" y="3454204"/>
            <a:ext cx="3852501" cy="654820"/>
          </a:xfrm>
          <a:prstGeom prst="roundRect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Ligado directamente a los objetivos del currículo</a:t>
            </a:r>
            <a:endParaRPr lang="es-ES" sz="2000" b="1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1054772" y="4211354"/>
            <a:ext cx="3852501" cy="627422"/>
          </a:xfrm>
          <a:prstGeom prst="roundRect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Supone mayor complejidad de procesos mentales</a:t>
            </a:r>
            <a:endParaRPr lang="es-ES" sz="2000" b="1" dirty="0"/>
          </a:p>
        </p:txBody>
      </p:sp>
      <p:sp>
        <p:nvSpPr>
          <p:cNvPr id="12" name="Rectángulo redondeado 11"/>
          <p:cNvSpPr/>
          <p:nvPr/>
        </p:nvSpPr>
        <p:spPr>
          <a:xfrm>
            <a:off x="1079019" y="4954999"/>
            <a:ext cx="3852501" cy="887673"/>
          </a:xfrm>
          <a:prstGeom prst="roundRect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Pueden favorecer la adquisición de las competencias clave</a:t>
            </a:r>
            <a:endParaRPr lang="es-ES" sz="2000" b="1" dirty="0"/>
          </a:p>
        </p:txBody>
      </p:sp>
      <p:sp>
        <p:nvSpPr>
          <p:cNvPr id="13" name="Rectángulo 12"/>
          <p:cNvSpPr/>
          <p:nvPr/>
        </p:nvSpPr>
        <p:spPr>
          <a:xfrm rot="754067">
            <a:off x="8555588" y="4066602"/>
            <a:ext cx="3021044" cy="124421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chemeClr val="tx1"/>
                </a:solidFill>
              </a:rPr>
              <a:t>Compara las diferencias entre una democracia y una dictadura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1110196" y="5958895"/>
            <a:ext cx="3852501" cy="632472"/>
          </a:xfrm>
          <a:prstGeom prst="roundRect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Sirven para consolidar conceptos y procedimientos</a:t>
            </a:r>
            <a:endParaRPr lang="es-ES" sz="2000" b="1" dirty="0"/>
          </a:p>
        </p:txBody>
      </p:sp>
      <p:sp>
        <p:nvSpPr>
          <p:cNvPr id="18" name="Rectángulo 17"/>
          <p:cNvSpPr/>
          <p:nvPr/>
        </p:nvSpPr>
        <p:spPr>
          <a:xfrm rot="21435890">
            <a:off x="7402952" y="5225627"/>
            <a:ext cx="3021044" cy="151721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Desarrollo de los pasos de la coreografía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49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8" grpId="0" animBg="1"/>
    </p:bldLst>
  </p:timing>
</p:sld>
</file>

<file path=ppt/theme/theme1.xml><?xml version="1.0" encoding="utf-8"?>
<a:theme xmlns:a="http://schemas.openxmlformats.org/drawingml/2006/main" name="Presentación de la inauguración de la cla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607_TF03460507.potx" id="{978D668A-BDEA-4F1E-861A-D5C14E1146B1}" vid="{DFF3A27C-A7BB-42EB-81B2-D360AF170E9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inauguración de la clase</Template>
  <TotalTime>1790</TotalTime>
  <Words>1162</Words>
  <Application>Microsoft Office PowerPoint</Application>
  <PresentationFormat>Personalizado</PresentationFormat>
  <Paragraphs>192</Paragraphs>
  <Slides>17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Presentación de la inauguración de la clase</vt:lpstr>
      <vt:lpstr>PROGRAMACIÓN Y EVALUACIÓN POR COMPETENCIAS</vt:lpstr>
      <vt:lpstr>CONCEPTO DE COMPETENCIA</vt:lpstr>
      <vt:lpstr>Presentación de PowerPoint</vt:lpstr>
      <vt:lpstr>El aprendizaje competencial conlleva. </vt:lpstr>
      <vt:lpstr>¿Qué integran?</vt:lpstr>
      <vt:lpstr>METODOLOGÍA</vt:lpstr>
      <vt:lpstr>METODOLOGÍA</vt:lpstr>
      <vt:lpstr>Ejercicio</vt:lpstr>
      <vt:lpstr>Actividad</vt:lpstr>
      <vt:lpstr>Tarea</vt:lpstr>
      <vt:lpstr>Las tares integran actividades y ejercicios y persiguen un producto social relevante</vt:lpstr>
      <vt:lpstr>Presentación de PowerPoint</vt:lpstr>
      <vt:lpstr>Niveles de aprendizaje. Taxonomía de Bloom</vt:lpstr>
      <vt:lpstr>Niveles de aprendizaje. Taxonomía de Bloom</vt:lpstr>
      <vt:lpstr>Orientaciones metodológicas</vt:lpstr>
      <vt:lpstr>Orientaciones metodológicas</vt:lpstr>
      <vt:lpstr>Orientaciones metodológicas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 Didáctica Integrada</dc:title>
  <dc:creator>Angela Fernández Sigler</dc:creator>
  <cp:lastModifiedBy>Angela Fernández Sigler</cp:lastModifiedBy>
  <cp:revision>58</cp:revision>
  <dcterms:created xsi:type="dcterms:W3CDTF">2019-02-02T16:40:16Z</dcterms:created>
  <dcterms:modified xsi:type="dcterms:W3CDTF">2019-02-03T22:30:23Z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