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FE77E-CF96-4087-B991-0619209DC844}" type="datetimeFigureOut">
              <a:rPr lang="es-ES" smtClean="0"/>
              <a:t>10/03/2015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31AE51-9962-436B-95E6-D460F24C7D99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Meditación sobre la mente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iap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493" y="0"/>
            <a:ext cx="8986268" cy="65107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iap 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1847"/>
            <a:ext cx="8787401" cy="610649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5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Meditación sobre la mente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Meditación sobre la mente</dc:title>
  <dc:creator>ProfesorTic</dc:creator>
  <cp:lastModifiedBy>ProfesorTic</cp:lastModifiedBy>
  <cp:revision>1</cp:revision>
  <dcterms:created xsi:type="dcterms:W3CDTF">2015-03-10T12:49:59Z</dcterms:created>
  <dcterms:modified xsi:type="dcterms:W3CDTF">2015-03-10T12:51:36Z</dcterms:modified>
</cp:coreProperties>
</file>