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0104100" cy="15322550"/>
  <p:notesSz cx="20104100" cy="153225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148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749990"/>
            <a:ext cx="17088486" cy="3217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580628"/>
            <a:ext cx="14072870" cy="38306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00" b="0" i="1">
                <a:solidFill>
                  <a:srgbClr val="00AEEF"/>
                </a:solidFill>
                <a:latin typeface="MV Boli"/>
                <a:cs typeface="MV Bol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00" b="0" i="1">
                <a:solidFill>
                  <a:srgbClr val="00AEEF"/>
                </a:solidFill>
                <a:latin typeface="MV Boli"/>
                <a:cs typeface="MV Bol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524186"/>
            <a:ext cx="8745284" cy="10112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524186"/>
            <a:ext cx="8745284" cy="10112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00" b="0" i="1">
                <a:solidFill>
                  <a:srgbClr val="00AEEF"/>
                </a:solidFill>
                <a:latin typeface="MV Boli"/>
                <a:cs typeface="MV Bol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61462" y="77206"/>
            <a:ext cx="13981175" cy="1048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300" b="0" i="1">
                <a:solidFill>
                  <a:srgbClr val="00AEEF"/>
                </a:solidFill>
                <a:latin typeface="MV Boli"/>
                <a:cs typeface="MV Bol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524186"/>
            <a:ext cx="18093690" cy="10112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4249972"/>
            <a:ext cx="6433312" cy="7661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4249972"/>
            <a:ext cx="4623943" cy="7661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4249972"/>
            <a:ext cx="4623943" cy="7661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3" Type="http://schemas.openxmlformats.org/officeDocument/2006/relationships/image" Target="../media/image2.jpg"/><Relationship Id="rId21" Type="http://schemas.openxmlformats.org/officeDocument/2006/relationships/image" Target="../media/image20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24" Type="http://schemas.openxmlformats.org/officeDocument/2006/relationships/image" Target="../media/image23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23" Type="http://schemas.openxmlformats.org/officeDocument/2006/relationships/image" Target="../media/image22.jpg"/><Relationship Id="rId10" Type="http://schemas.openxmlformats.org/officeDocument/2006/relationships/image" Target="../media/image9.jpg"/><Relationship Id="rId19" Type="http://schemas.openxmlformats.org/officeDocument/2006/relationships/image" Target="../media/image18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Relationship Id="rId22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ct val="100000"/>
              </a:lnSpc>
              <a:tabLst>
                <a:tab pos="11236960" algn="l"/>
              </a:tabLst>
            </a:pPr>
            <a:r>
              <a:rPr spc="5" dirty="0"/>
              <a:t>Alfabetización</a:t>
            </a:r>
            <a:r>
              <a:rPr spc="-5" dirty="0"/>
              <a:t> </a:t>
            </a:r>
            <a:r>
              <a:rPr spc="5" dirty="0"/>
              <a:t>a inmigrantes.</a:t>
            </a:r>
            <a:r>
              <a:rPr dirty="0"/>
              <a:t>	</a:t>
            </a:r>
            <a:r>
              <a:rPr spc="10" dirty="0"/>
              <a:t>Español</a:t>
            </a:r>
          </a:p>
        </p:txBody>
      </p:sp>
      <p:sp>
        <p:nvSpPr>
          <p:cNvPr id="3" name="object 3"/>
          <p:cNvSpPr/>
          <p:nvPr/>
        </p:nvSpPr>
        <p:spPr>
          <a:xfrm>
            <a:off x="640222" y="1860805"/>
            <a:ext cx="3597997" cy="2277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7612" y="1858803"/>
            <a:ext cx="3597996" cy="2265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00930" y="1858812"/>
            <a:ext cx="3597992" cy="22537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94383" y="1858806"/>
            <a:ext cx="3597992" cy="22537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891829" y="1858806"/>
            <a:ext cx="3597992" cy="22537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0222" y="4323956"/>
            <a:ext cx="3597997" cy="22736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75562" y="4343899"/>
            <a:ext cx="3597992" cy="22537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00930" y="4343899"/>
            <a:ext cx="3597992" cy="22537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62471" y="4343899"/>
            <a:ext cx="3597989" cy="225373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843960" y="4343899"/>
            <a:ext cx="3645862" cy="22537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0222" y="6733258"/>
            <a:ext cx="3572069" cy="227966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81543" y="6733258"/>
            <a:ext cx="3590018" cy="228963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76994" y="6773150"/>
            <a:ext cx="3586028" cy="22497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62471" y="6773150"/>
            <a:ext cx="3597989" cy="224974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843960" y="6805058"/>
            <a:ext cx="3645862" cy="221783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0222" y="9190429"/>
            <a:ext cx="3597997" cy="22736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81543" y="9214361"/>
            <a:ext cx="3590018" cy="224973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65029" y="9214361"/>
            <a:ext cx="3597995" cy="224973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014603" y="9214361"/>
            <a:ext cx="3645865" cy="224973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843960" y="9214361"/>
            <a:ext cx="3645862" cy="224973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08972" y="11787211"/>
            <a:ext cx="3590021" cy="224974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78219" y="11791198"/>
            <a:ext cx="3597992" cy="224575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573390" y="11791196"/>
            <a:ext cx="3590011" cy="22337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542357" y="11791196"/>
            <a:ext cx="3597998" cy="224575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4</Words>
  <Application>Microsoft Office PowerPoint</Application>
  <PresentationFormat>Personalizado</PresentationFormat>
  <Paragraphs>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Calibri</vt:lpstr>
      <vt:lpstr>MV Boli</vt:lpstr>
      <vt:lpstr>Office Theme</vt:lpstr>
      <vt:lpstr>Alfabetización a inmigrantes. Español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Alfabetización a inmigrantes. Español</dc:title>
  <cp:lastModifiedBy>Maite Ruiz Garcia</cp:lastModifiedBy>
  <cp:revision>1</cp:revision>
  <dcterms:created xsi:type="dcterms:W3CDTF">2016-10-23T12:27:50Z</dcterms:created>
  <dcterms:modified xsi:type="dcterms:W3CDTF">2016-10-23T13:09:02Z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2016-10-16T00:00:00Z</vt:filetime>
  </property>
  <property fmtid="{D5CDD505-2E9C-101B-9397-08002B2CF9AE}" pid="3" name="Creator">
    <vt:lpwstr>Adobe InDesign CC 2015 (Windows)</vt:lpwstr>
  </property>
  <property fmtid="{D5CDD505-2E9C-101B-9397-08002B2CF9AE}" pid="4" name="LastSaved">
    <vt:filetime>2016-10-23T00:00:00Z</vt:filetime>
  </property>
</Properties>
</file>