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>
        <p:scale>
          <a:sx n="75" d="100"/>
          <a:sy n="75" d="100"/>
        </p:scale>
        <p:origin x="-11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1D6172-CDC7-4CF6-8D37-4439A45961D6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B4077B0-9E77-47D6-95E8-9BA3FAB79CF8}">
      <dgm:prSet phldrT="[Texto]"/>
      <dgm:spPr/>
      <dgm:t>
        <a:bodyPr/>
        <a:lstStyle/>
        <a:p>
          <a:r>
            <a:rPr lang="es-ES" dirty="0" smtClean="0"/>
            <a:t>Nombre receta </a:t>
          </a:r>
        </a:p>
      </dgm:t>
    </dgm:pt>
    <dgm:pt modelId="{12807EB6-8377-425B-9F4A-CF6501CC9FA7}" type="parTrans" cxnId="{41C815A5-F8D2-46EA-B69E-BF81BB44A360}">
      <dgm:prSet/>
      <dgm:spPr/>
      <dgm:t>
        <a:bodyPr/>
        <a:lstStyle/>
        <a:p>
          <a:endParaRPr lang="es-ES"/>
        </a:p>
      </dgm:t>
    </dgm:pt>
    <dgm:pt modelId="{D3B0F810-8768-4139-B059-F40345A606B7}" type="sibTrans" cxnId="{41C815A5-F8D2-46EA-B69E-BF81BB44A360}">
      <dgm:prSet/>
      <dgm:spPr/>
      <dgm:t>
        <a:bodyPr/>
        <a:lstStyle/>
        <a:p>
          <a:endParaRPr lang="es-ES"/>
        </a:p>
      </dgm:t>
    </dgm:pt>
    <dgm:pt modelId="{D9123BBF-E389-4322-B0F7-9BB6A597B902}">
      <dgm:prSet phldrT="[Texto]"/>
      <dgm:spPr/>
      <dgm:t>
        <a:bodyPr/>
        <a:lstStyle/>
        <a:p>
          <a:r>
            <a:rPr lang="es-ES" dirty="0" smtClean="0"/>
            <a:t>Ingredientes</a:t>
          </a:r>
          <a:endParaRPr lang="es-ES" dirty="0"/>
        </a:p>
      </dgm:t>
    </dgm:pt>
    <dgm:pt modelId="{316EDCC3-0850-4C79-8BD7-679109FDB283}" type="parTrans" cxnId="{9086DBC8-7313-4ED9-9B0C-76C8FE57AC0A}">
      <dgm:prSet/>
      <dgm:spPr/>
      <dgm:t>
        <a:bodyPr/>
        <a:lstStyle/>
        <a:p>
          <a:endParaRPr lang="es-ES"/>
        </a:p>
      </dgm:t>
    </dgm:pt>
    <dgm:pt modelId="{DADB849E-A967-422A-8305-95C958FB8FEB}" type="sibTrans" cxnId="{9086DBC8-7313-4ED9-9B0C-76C8FE57AC0A}">
      <dgm:prSet/>
      <dgm:spPr/>
      <dgm:t>
        <a:bodyPr/>
        <a:lstStyle/>
        <a:p>
          <a:endParaRPr lang="es-ES"/>
        </a:p>
      </dgm:t>
    </dgm:pt>
    <dgm:pt modelId="{8F6CC582-6563-4788-8A5E-264BED5EC4EB}">
      <dgm:prSet phldrT="[Texto]"/>
      <dgm:spPr/>
      <dgm:t>
        <a:bodyPr/>
        <a:lstStyle/>
        <a:p>
          <a:r>
            <a:rPr lang="es-ES" dirty="0" smtClean="0"/>
            <a:t>Tiempo de preparación</a:t>
          </a:r>
          <a:endParaRPr lang="es-ES" dirty="0"/>
        </a:p>
      </dgm:t>
    </dgm:pt>
    <dgm:pt modelId="{062D4C65-F760-4C06-9070-358921360F3A}" type="parTrans" cxnId="{4F9AC84F-0080-4C8E-936A-DBA0880A270D}">
      <dgm:prSet/>
      <dgm:spPr/>
      <dgm:t>
        <a:bodyPr/>
        <a:lstStyle/>
        <a:p>
          <a:endParaRPr lang="es-ES"/>
        </a:p>
      </dgm:t>
    </dgm:pt>
    <dgm:pt modelId="{D72A0BB4-B0EC-461C-BF24-8B06629B0626}" type="sibTrans" cxnId="{4F9AC84F-0080-4C8E-936A-DBA0880A270D}">
      <dgm:prSet/>
      <dgm:spPr/>
      <dgm:t>
        <a:bodyPr/>
        <a:lstStyle/>
        <a:p>
          <a:endParaRPr lang="es-ES"/>
        </a:p>
      </dgm:t>
    </dgm:pt>
    <dgm:pt modelId="{46D219C7-49F2-41F6-803C-A6C9BDF0A931}">
      <dgm:prSet phldrT="[Texto]"/>
      <dgm:spPr/>
      <dgm:t>
        <a:bodyPr/>
        <a:lstStyle/>
        <a:p>
          <a:r>
            <a:rPr lang="es-ES" dirty="0" smtClean="0"/>
            <a:t>Dificultad de ejecución</a:t>
          </a:r>
          <a:endParaRPr lang="es-ES" dirty="0"/>
        </a:p>
      </dgm:t>
    </dgm:pt>
    <dgm:pt modelId="{E08B1967-AB05-40CD-B3C5-1FB4EED8D0E8}" type="parTrans" cxnId="{BA991EC2-E1EA-4585-826B-543E32A40E2D}">
      <dgm:prSet/>
      <dgm:spPr/>
      <dgm:t>
        <a:bodyPr/>
        <a:lstStyle/>
        <a:p>
          <a:endParaRPr lang="es-ES"/>
        </a:p>
      </dgm:t>
    </dgm:pt>
    <dgm:pt modelId="{C1F1C477-40D5-47FC-9178-86FE79E090C8}" type="sibTrans" cxnId="{BA991EC2-E1EA-4585-826B-543E32A40E2D}">
      <dgm:prSet/>
      <dgm:spPr/>
      <dgm:t>
        <a:bodyPr/>
        <a:lstStyle/>
        <a:p>
          <a:endParaRPr lang="es-ES"/>
        </a:p>
      </dgm:t>
    </dgm:pt>
    <dgm:pt modelId="{AEBC7C3E-A149-4238-B0F5-0636ED43ABCC}">
      <dgm:prSet phldrT="[Texto]"/>
      <dgm:spPr/>
      <dgm:t>
        <a:bodyPr/>
        <a:lstStyle/>
        <a:p>
          <a:r>
            <a:rPr lang="es-ES" dirty="0" smtClean="0"/>
            <a:t>Pasos de la preparación</a:t>
          </a:r>
          <a:endParaRPr lang="es-ES" dirty="0"/>
        </a:p>
      </dgm:t>
    </dgm:pt>
    <dgm:pt modelId="{D07FAF3E-1522-46BF-B82B-79BC926E6CC8}" type="parTrans" cxnId="{E73D7669-EBC5-46ED-BE05-7C401E13EF8A}">
      <dgm:prSet/>
      <dgm:spPr/>
      <dgm:t>
        <a:bodyPr/>
        <a:lstStyle/>
        <a:p>
          <a:endParaRPr lang="es-ES"/>
        </a:p>
      </dgm:t>
    </dgm:pt>
    <dgm:pt modelId="{09D0FB6F-09A1-42A0-9ED5-6BCBEE8701B4}" type="sibTrans" cxnId="{E73D7669-EBC5-46ED-BE05-7C401E13EF8A}">
      <dgm:prSet/>
      <dgm:spPr/>
      <dgm:t>
        <a:bodyPr/>
        <a:lstStyle/>
        <a:p>
          <a:endParaRPr lang="es-ES"/>
        </a:p>
      </dgm:t>
    </dgm:pt>
    <dgm:pt modelId="{5D351E15-FBA6-438A-946C-7D14848BFC33}">
      <dgm:prSet phldrT="[Texto]"/>
      <dgm:spPr/>
      <dgm:t>
        <a:bodyPr/>
        <a:lstStyle/>
        <a:p>
          <a:r>
            <a:rPr lang="es-ES" dirty="0" smtClean="0"/>
            <a:t>Dibujo o foto</a:t>
          </a:r>
          <a:endParaRPr lang="es-ES" dirty="0"/>
        </a:p>
      </dgm:t>
    </dgm:pt>
    <dgm:pt modelId="{8F896466-337B-48C2-B48F-41B48D450F2F}" type="parTrans" cxnId="{1B0DDAB3-11BA-41E3-956A-A6BFAE22D9F7}">
      <dgm:prSet/>
      <dgm:spPr/>
      <dgm:t>
        <a:bodyPr/>
        <a:lstStyle/>
        <a:p>
          <a:endParaRPr lang="es-ES"/>
        </a:p>
      </dgm:t>
    </dgm:pt>
    <dgm:pt modelId="{449CB156-5EF1-4B57-8181-A7608D0E2F23}" type="sibTrans" cxnId="{1B0DDAB3-11BA-41E3-956A-A6BFAE22D9F7}">
      <dgm:prSet/>
      <dgm:spPr/>
      <dgm:t>
        <a:bodyPr/>
        <a:lstStyle/>
        <a:p>
          <a:endParaRPr lang="es-ES"/>
        </a:p>
      </dgm:t>
    </dgm:pt>
    <dgm:pt modelId="{662960C2-D918-415E-A215-DC27D82C477E}">
      <dgm:prSet/>
      <dgm:spPr/>
      <dgm:t>
        <a:bodyPr/>
        <a:lstStyle/>
        <a:p>
          <a:r>
            <a:rPr lang="es-ES" dirty="0" smtClean="0"/>
            <a:t>Número de comensales</a:t>
          </a:r>
        </a:p>
      </dgm:t>
    </dgm:pt>
    <dgm:pt modelId="{BACCB7CB-F82D-4BBE-AB41-555B7D046D9A}" type="parTrans" cxnId="{577A47B6-5FCC-4B95-85D3-2E4E10551BAE}">
      <dgm:prSet/>
      <dgm:spPr/>
      <dgm:t>
        <a:bodyPr/>
        <a:lstStyle/>
        <a:p>
          <a:endParaRPr lang="es-ES"/>
        </a:p>
      </dgm:t>
    </dgm:pt>
    <dgm:pt modelId="{301ED179-0FAD-4C33-B759-8EA1254A4D26}" type="sibTrans" cxnId="{577A47B6-5FCC-4B95-85D3-2E4E10551BAE}">
      <dgm:prSet/>
      <dgm:spPr/>
      <dgm:t>
        <a:bodyPr/>
        <a:lstStyle/>
        <a:p>
          <a:endParaRPr lang="es-ES"/>
        </a:p>
      </dgm:t>
    </dgm:pt>
    <dgm:pt modelId="{903838A7-512D-4F21-9E11-C4C0B14FD820}">
      <dgm:prSet/>
      <dgm:spPr/>
      <dgm:t>
        <a:bodyPr/>
        <a:lstStyle/>
        <a:p>
          <a:r>
            <a:rPr lang="es-ES" dirty="0" smtClean="0"/>
            <a:t>Utensilios</a:t>
          </a:r>
        </a:p>
      </dgm:t>
    </dgm:pt>
    <dgm:pt modelId="{C77CFCA2-B054-4C68-A23B-77D63F53410B}" type="parTrans" cxnId="{85B168CD-15C3-4E8B-A584-D42A6F1E5A0D}">
      <dgm:prSet/>
      <dgm:spPr/>
      <dgm:t>
        <a:bodyPr/>
        <a:lstStyle/>
        <a:p>
          <a:endParaRPr lang="es-ES"/>
        </a:p>
      </dgm:t>
    </dgm:pt>
    <dgm:pt modelId="{346434F3-DD11-4AC4-9233-037CF89FBE15}" type="sibTrans" cxnId="{85B168CD-15C3-4E8B-A584-D42A6F1E5A0D}">
      <dgm:prSet/>
      <dgm:spPr/>
      <dgm:t>
        <a:bodyPr/>
        <a:lstStyle/>
        <a:p>
          <a:endParaRPr lang="es-ES"/>
        </a:p>
      </dgm:t>
    </dgm:pt>
    <dgm:pt modelId="{66ABC91C-F716-4FD9-9131-263E159A4940}" type="pres">
      <dgm:prSet presAssocID="{111D6172-CDC7-4CF6-8D37-4439A45961D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C52E3ED-D33B-4FCB-9B65-89A673FAD4EE}" type="pres">
      <dgm:prSet presAssocID="{EB4077B0-9E77-47D6-95E8-9BA3FAB79CF8}" presName="centerShape" presStyleLbl="node0" presStyleIdx="0" presStyleCnt="1"/>
      <dgm:spPr/>
      <dgm:t>
        <a:bodyPr/>
        <a:lstStyle/>
        <a:p>
          <a:endParaRPr lang="es-ES"/>
        </a:p>
      </dgm:t>
    </dgm:pt>
    <dgm:pt modelId="{9E6CCA3F-3BBD-41F0-A7A3-4082DB7671D4}" type="pres">
      <dgm:prSet presAssocID="{316EDCC3-0850-4C79-8BD7-679109FDB283}" presName="parTrans" presStyleLbl="sibTrans2D1" presStyleIdx="0" presStyleCnt="7"/>
      <dgm:spPr/>
      <dgm:t>
        <a:bodyPr/>
        <a:lstStyle/>
        <a:p>
          <a:endParaRPr lang="es-ES"/>
        </a:p>
      </dgm:t>
    </dgm:pt>
    <dgm:pt modelId="{FC9DE84A-E606-49F2-8F08-629EC7440982}" type="pres">
      <dgm:prSet presAssocID="{316EDCC3-0850-4C79-8BD7-679109FDB283}" presName="connectorText" presStyleLbl="sibTrans2D1" presStyleIdx="0" presStyleCnt="7"/>
      <dgm:spPr/>
      <dgm:t>
        <a:bodyPr/>
        <a:lstStyle/>
        <a:p>
          <a:endParaRPr lang="es-ES"/>
        </a:p>
      </dgm:t>
    </dgm:pt>
    <dgm:pt modelId="{89A08BAD-A06C-405E-8662-CCADF56A3DC4}" type="pres">
      <dgm:prSet presAssocID="{D9123BBF-E389-4322-B0F7-9BB6A597B902}" presName="node" presStyleLbl="node1" presStyleIdx="0" presStyleCnt="7" custRadScaleRad="88734" custRadScaleInc="100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31DAA6-6264-421A-A426-3C447286F119}" type="pres">
      <dgm:prSet presAssocID="{C77CFCA2-B054-4C68-A23B-77D63F53410B}" presName="parTrans" presStyleLbl="sibTrans2D1" presStyleIdx="1" presStyleCnt="7"/>
      <dgm:spPr/>
      <dgm:t>
        <a:bodyPr/>
        <a:lstStyle/>
        <a:p>
          <a:endParaRPr lang="es-ES"/>
        </a:p>
      </dgm:t>
    </dgm:pt>
    <dgm:pt modelId="{448FE5CD-6146-4AB9-80BA-AE2EEE4CEEB8}" type="pres">
      <dgm:prSet presAssocID="{C77CFCA2-B054-4C68-A23B-77D63F53410B}" presName="connectorText" presStyleLbl="sibTrans2D1" presStyleIdx="1" presStyleCnt="7"/>
      <dgm:spPr/>
      <dgm:t>
        <a:bodyPr/>
        <a:lstStyle/>
        <a:p>
          <a:endParaRPr lang="es-ES"/>
        </a:p>
      </dgm:t>
    </dgm:pt>
    <dgm:pt modelId="{181723C3-B4B4-4F63-9BCF-16EC708223E9}" type="pres">
      <dgm:prSet presAssocID="{903838A7-512D-4F21-9E11-C4C0B14FD820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CBED83-EA9A-4B73-91A1-D1615C036D10}" type="pres">
      <dgm:prSet presAssocID="{062D4C65-F760-4C06-9070-358921360F3A}" presName="parTrans" presStyleLbl="sibTrans2D1" presStyleIdx="2" presStyleCnt="7"/>
      <dgm:spPr/>
      <dgm:t>
        <a:bodyPr/>
        <a:lstStyle/>
        <a:p>
          <a:endParaRPr lang="es-ES"/>
        </a:p>
      </dgm:t>
    </dgm:pt>
    <dgm:pt modelId="{1992AC07-FF0A-4D9D-88EA-23149C4F13BE}" type="pres">
      <dgm:prSet presAssocID="{062D4C65-F760-4C06-9070-358921360F3A}" presName="connectorText" presStyleLbl="sibTrans2D1" presStyleIdx="2" presStyleCnt="7"/>
      <dgm:spPr/>
      <dgm:t>
        <a:bodyPr/>
        <a:lstStyle/>
        <a:p>
          <a:endParaRPr lang="es-ES"/>
        </a:p>
      </dgm:t>
    </dgm:pt>
    <dgm:pt modelId="{D2194D17-9B9D-48EE-AF02-2FAED165D4E2}" type="pres">
      <dgm:prSet presAssocID="{8F6CC582-6563-4788-8A5E-264BED5EC4E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DC66C1-95A7-403D-9D61-598AA125C1AE}" type="pres">
      <dgm:prSet presAssocID="{E08B1967-AB05-40CD-B3C5-1FB4EED8D0E8}" presName="parTrans" presStyleLbl="sibTrans2D1" presStyleIdx="3" presStyleCnt="7"/>
      <dgm:spPr/>
      <dgm:t>
        <a:bodyPr/>
        <a:lstStyle/>
        <a:p>
          <a:endParaRPr lang="es-ES"/>
        </a:p>
      </dgm:t>
    </dgm:pt>
    <dgm:pt modelId="{1AF80E25-25B8-4F0A-8203-E595EB431C8F}" type="pres">
      <dgm:prSet presAssocID="{E08B1967-AB05-40CD-B3C5-1FB4EED8D0E8}" presName="connectorText" presStyleLbl="sibTrans2D1" presStyleIdx="3" presStyleCnt="7"/>
      <dgm:spPr/>
      <dgm:t>
        <a:bodyPr/>
        <a:lstStyle/>
        <a:p>
          <a:endParaRPr lang="es-ES"/>
        </a:p>
      </dgm:t>
    </dgm:pt>
    <dgm:pt modelId="{50768322-92BA-4E16-AB0E-0BA61BD2BBE4}" type="pres">
      <dgm:prSet presAssocID="{46D219C7-49F2-41F6-803C-A6C9BDF0A93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16B772-D2C4-4118-817B-09B87E1D1718}" type="pres">
      <dgm:prSet presAssocID="{D07FAF3E-1522-46BF-B82B-79BC926E6CC8}" presName="parTrans" presStyleLbl="sibTrans2D1" presStyleIdx="4" presStyleCnt="7"/>
      <dgm:spPr/>
      <dgm:t>
        <a:bodyPr/>
        <a:lstStyle/>
        <a:p>
          <a:endParaRPr lang="es-ES"/>
        </a:p>
      </dgm:t>
    </dgm:pt>
    <dgm:pt modelId="{3A1EC7FD-E28B-475D-9292-6486C56B1CAE}" type="pres">
      <dgm:prSet presAssocID="{D07FAF3E-1522-46BF-B82B-79BC926E6CC8}" presName="connectorText" presStyleLbl="sibTrans2D1" presStyleIdx="4" presStyleCnt="7"/>
      <dgm:spPr/>
      <dgm:t>
        <a:bodyPr/>
        <a:lstStyle/>
        <a:p>
          <a:endParaRPr lang="es-ES"/>
        </a:p>
      </dgm:t>
    </dgm:pt>
    <dgm:pt modelId="{F4C3955C-8F43-4381-BCEE-3EFC458C2CED}" type="pres">
      <dgm:prSet presAssocID="{AEBC7C3E-A149-4238-B0F5-0636ED43ABC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C5324D-1504-4F1A-9604-DE2ADF599BC8}" type="pres">
      <dgm:prSet presAssocID="{8F896466-337B-48C2-B48F-41B48D450F2F}" presName="parTrans" presStyleLbl="sibTrans2D1" presStyleIdx="5" presStyleCnt="7"/>
      <dgm:spPr/>
      <dgm:t>
        <a:bodyPr/>
        <a:lstStyle/>
        <a:p>
          <a:endParaRPr lang="es-ES"/>
        </a:p>
      </dgm:t>
    </dgm:pt>
    <dgm:pt modelId="{607206BB-D804-41AD-9E05-7EA023DD2B34}" type="pres">
      <dgm:prSet presAssocID="{8F896466-337B-48C2-B48F-41B48D450F2F}" presName="connectorText" presStyleLbl="sibTrans2D1" presStyleIdx="5" presStyleCnt="7"/>
      <dgm:spPr/>
      <dgm:t>
        <a:bodyPr/>
        <a:lstStyle/>
        <a:p>
          <a:endParaRPr lang="es-ES"/>
        </a:p>
      </dgm:t>
    </dgm:pt>
    <dgm:pt modelId="{8690CAE6-4EEF-4DCE-AC26-9FE26A98688F}" type="pres">
      <dgm:prSet presAssocID="{5D351E15-FBA6-438A-946C-7D14848BFC3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0C10E3-FEF0-4036-BD15-F510ED86E5CC}" type="pres">
      <dgm:prSet presAssocID="{BACCB7CB-F82D-4BBE-AB41-555B7D046D9A}" presName="parTrans" presStyleLbl="sibTrans2D1" presStyleIdx="6" presStyleCnt="7"/>
      <dgm:spPr/>
      <dgm:t>
        <a:bodyPr/>
        <a:lstStyle/>
        <a:p>
          <a:endParaRPr lang="es-ES"/>
        </a:p>
      </dgm:t>
    </dgm:pt>
    <dgm:pt modelId="{44C71880-C4BE-46BA-9763-4C539E2B9283}" type="pres">
      <dgm:prSet presAssocID="{BACCB7CB-F82D-4BBE-AB41-555B7D046D9A}" presName="connectorText" presStyleLbl="sibTrans2D1" presStyleIdx="6" presStyleCnt="7"/>
      <dgm:spPr/>
      <dgm:t>
        <a:bodyPr/>
        <a:lstStyle/>
        <a:p>
          <a:endParaRPr lang="es-ES"/>
        </a:p>
      </dgm:t>
    </dgm:pt>
    <dgm:pt modelId="{38AB59F8-FEDA-46A5-A2F3-81FE51E63E64}" type="pres">
      <dgm:prSet presAssocID="{662960C2-D918-415E-A215-DC27D82C477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71F98C1-6314-4D20-B19F-87FCE401DD35}" type="presOf" srcId="{E08B1967-AB05-40CD-B3C5-1FB4EED8D0E8}" destId="{B3DC66C1-95A7-403D-9D61-598AA125C1AE}" srcOrd="0" destOrd="0" presId="urn:microsoft.com/office/officeart/2005/8/layout/radial5"/>
    <dgm:cxn modelId="{DC2695C9-3770-442B-8E46-DA9F95B7A633}" type="presOf" srcId="{062D4C65-F760-4C06-9070-358921360F3A}" destId="{0BCBED83-EA9A-4B73-91A1-D1615C036D10}" srcOrd="0" destOrd="0" presId="urn:microsoft.com/office/officeart/2005/8/layout/radial5"/>
    <dgm:cxn modelId="{4F9AC84F-0080-4C8E-936A-DBA0880A270D}" srcId="{EB4077B0-9E77-47D6-95E8-9BA3FAB79CF8}" destId="{8F6CC582-6563-4788-8A5E-264BED5EC4EB}" srcOrd="2" destOrd="0" parTransId="{062D4C65-F760-4C06-9070-358921360F3A}" sibTransId="{D72A0BB4-B0EC-461C-BF24-8B06629B0626}"/>
    <dgm:cxn modelId="{1B0DDAB3-11BA-41E3-956A-A6BFAE22D9F7}" srcId="{EB4077B0-9E77-47D6-95E8-9BA3FAB79CF8}" destId="{5D351E15-FBA6-438A-946C-7D14848BFC33}" srcOrd="5" destOrd="0" parTransId="{8F896466-337B-48C2-B48F-41B48D450F2F}" sibTransId="{449CB156-5EF1-4B57-8181-A7608D0E2F23}"/>
    <dgm:cxn modelId="{BA991EC2-E1EA-4585-826B-543E32A40E2D}" srcId="{EB4077B0-9E77-47D6-95E8-9BA3FAB79CF8}" destId="{46D219C7-49F2-41F6-803C-A6C9BDF0A931}" srcOrd="3" destOrd="0" parTransId="{E08B1967-AB05-40CD-B3C5-1FB4EED8D0E8}" sibTransId="{C1F1C477-40D5-47FC-9178-86FE79E090C8}"/>
    <dgm:cxn modelId="{09166466-8619-4413-AFDE-8D70CBE07EF2}" type="presOf" srcId="{8F6CC582-6563-4788-8A5E-264BED5EC4EB}" destId="{D2194D17-9B9D-48EE-AF02-2FAED165D4E2}" srcOrd="0" destOrd="0" presId="urn:microsoft.com/office/officeart/2005/8/layout/radial5"/>
    <dgm:cxn modelId="{11474A9A-FD49-485D-AF9E-AECDAAA76378}" type="presOf" srcId="{D07FAF3E-1522-46BF-B82B-79BC926E6CC8}" destId="{3A1EC7FD-E28B-475D-9292-6486C56B1CAE}" srcOrd="1" destOrd="0" presId="urn:microsoft.com/office/officeart/2005/8/layout/radial5"/>
    <dgm:cxn modelId="{40ED5915-C83C-44AD-9C07-411078ED288A}" type="presOf" srcId="{8F896466-337B-48C2-B48F-41B48D450F2F}" destId="{D8C5324D-1504-4F1A-9604-DE2ADF599BC8}" srcOrd="0" destOrd="0" presId="urn:microsoft.com/office/officeart/2005/8/layout/radial5"/>
    <dgm:cxn modelId="{4F67E16F-5ADB-47E2-A4AA-68640D377E94}" type="presOf" srcId="{AEBC7C3E-A149-4238-B0F5-0636ED43ABCC}" destId="{F4C3955C-8F43-4381-BCEE-3EFC458C2CED}" srcOrd="0" destOrd="0" presId="urn:microsoft.com/office/officeart/2005/8/layout/radial5"/>
    <dgm:cxn modelId="{4D88552F-6E25-4258-B409-EC5439C0E082}" type="presOf" srcId="{903838A7-512D-4F21-9E11-C4C0B14FD820}" destId="{181723C3-B4B4-4F63-9BCF-16EC708223E9}" srcOrd="0" destOrd="0" presId="urn:microsoft.com/office/officeart/2005/8/layout/radial5"/>
    <dgm:cxn modelId="{E73D7669-EBC5-46ED-BE05-7C401E13EF8A}" srcId="{EB4077B0-9E77-47D6-95E8-9BA3FAB79CF8}" destId="{AEBC7C3E-A149-4238-B0F5-0636ED43ABCC}" srcOrd="4" destOrd="0" parTransId="{D07FAF3E-1522-46BF-B82B-79BC926E6CC8}" sibTransId="{09D0FB6F-09A1-42A0-9ED5-6BCBEE8701B4}"/>
    <dgm:cxn modelId="{5E9240B7-AC93-4AEC-A59F-BE95B154E8D2}" type="presOf" srcId="{E08B1967-AB05-40CD-B3C5-1FB4EED8D0E8}" destId="{1AF80E25-25B8-4F0A-8203-E595EB431C8F}" srcOrd="1" destOrd="0" presId="urn:microsoft.com/office/officeart/2005/8/layout/radial5"/>
    <dgm:cxn modelId="{6418CCBD-7966-4280-8710-B4BF57B6FDCC}" type="presOf" srcId="{C77CFCA2-B054-4C68-A23B-77D63F53410B}" destId="{D331DAA6-6264-421A-A426-3C447286F119}" srcOrd="0" destOrd="0" presId="urn:microsoft.com/office/officeart/2005/8/layout/radial5"/>
    <dgm:cxn modelId="{41C815A5-F8D2-46EA-B69E-BF81BB44A360}" srcId="{111D6172-CDC7-4CF6-8D37-4439A45961D6}" destId="{EB4077B0-9E77-47D6-95E8-9BA3FAB79CF8}" srcOrd="0" destOrd="0" parTransId="{12807EB6-8377-425B-9F4A-CF6501CC9FA7}" sibTransId="{D3B0F810-8768-4139-B059-F40345A606B7}"/>
    <dgm:cxn modelId="{007B6887-5DA8-4AB7-8BDB-5CEB2033FA94}" type="presOf" srcId="{D9123BBF-E389-4322-B0F7-9BB6A597B902}" destId="{89A08BAD-A06C-405E-8662-CCADF56A3DC4}" srcOrd="0" destOrd="0" presId="urn:microsoft.com/office/officeart/2005/8/layout/radial5"/>
    <dgm:cxn modelId="{C0BCAF27-4E07-45EC-9234-2486D87BCC3E}" type="presOf" srcId="{46D219C7-49F2-41F6-803C-A6C9BDF0A931}" destId="{50768322-92BA-4E16-AB0E-0BA61BD2BBE4}" srcOrd="0" destOrd="0" presId="urn:microsoft.com/office/officeart/2005/8/layout/radial5"/>
    <dgm:cxn modelId="{902DCD57-C366-4D06-85F5-1C309F90C7EE}" type="presOf" srcId="{662960C2-D918-415E-A215-DC27D82C477E}" destId="{38AB59F8-FEDA-46A5-A2F3-81FE51E63E64}" srcOrd="0" destOrd="0" presId="urn:microsoft.com/office/officeart/2005/8/layout/radial5"/>
    <dgm:cxn modelId="{9086DBC8-7313-4ED9-9B0C-76C8FE57AC0A}" srcId="{EB4077B0-9E77-47D6-95E8-9BA3FAB79CF8}" destId="{D9123BBF-E389-4322-B0F7-9BB6A597B902}" srcOrd="0" destOrd="0" parTransId="{316EDCC3-0850-4C79-8BD7-679109FDB283}" sibTransId="{DADB849E-A967-422A-8305-95C958FB8FEB}"/>
    <dgm:cxn modelId="{F480A6A4-CB59-453C-A9E7-72157ABE914D}" type="presOf" srcId="{5D351E15-FBA6-438A-946C-7D14848BFC33}" destId="{8690CAE6-4EEF-4DCE-AC26-9FE26A98688F}" srcOrd="0" destOrd="0" presId="urn:microsoft.com/office/officeart/2005/8/layout/radial5"/>
    <dgm:cxn modelId="{452A0F32-7638-416A-96A1-DD601BE76395}" type="presOf" srcId="{316EDCC3-0850-4C79-8BD7-679109FDB283}" destId="{9E6CCA3F-3BBD-41F0-A7A3-4082DB7671D4}" srcOrd="0" destOrd="0" presId="urn:microsoft.com/office/officeart/2005/8/layout/radial5"/>
    <dgm:cxn modelId="{8AF23208-AA91-4102-8707-C438FC4B9EAF}" type="presOf" srcId="{062D4C65-F760-4C06-9070-358921360F3A}" destId="{1992AC07-FF0A-4D9D-88EA-23149C4F13BE}" srcOrd="1" destOrd="0" presId="urn:microsoft.com/office/officeart/2005/8/layout/radial5"/>
    <dgm:cxn modelId="{85B168CD-15C3-4E8B-A584-D42A6F1E5A0D}" srcId="{EB4077B0-9E77-47D6-95E8-9BA3FAB79CF8}" destId="{903838A7-512D-4F21-9E11-C4C0B14FD820}" srcOrd="1" destOrd="0" parTransId="{C77CFCA2-B054-4C68-A23B-77D63F53410B}" sibTransId="{346434F3-DD11-4AC4-9233-037CF89FBE15}"/>
    <dgm:cxn modelId="{ED49772E-527D-4D14-AB2D-8CB450524F59}" type="presOf" srcId="{8F896466-337B-48C2-B48F-41B48D450F2F}" destId="{607206BB-D804-41AD-9E05-7EA023DD2B34}" srcOrd="1" destOrd="0" presId="urn:microsoft.com/office/officeart/2005/8/layout/radial5"/>
    <dgm:cxn modelId="{34334E99-732B-4774-8F8B-89B51879B14C}" type="presOf" srcId="{111D6172-CDC7-4CF6-8D37-4439A45961D6}" destId="{66ABC91C-F716-4FD9-9131-263E159A4940}" srcOrd="0" destOrd="0" presId="urn:microsoft.com/office/officeart/2005/8/layout/radial5"/>
    <dgm:cxn modelId="{450F7978-6C47-4EC3-9B9F-250D9620F377}" type="presOf" srcId="{D07FAF3E-1522-46BF-B82B-79BC926E6CC8}" destId="{5E16B772-D2C4-4118-817B-09B87E1D1718}" srcOrd="0" destOrd="0" presId="urn:microsoft.com/office/officeart/2005/8/layout/radial5"/>
    <dgm:cxn modelId="{668EAAE3-6E00-4985-87E6-C86FFF79D448}" type="presOf" srcId="{EB4077B0-9E77-47D6-95E8-9BA3FAB79CF8}" destId="{8C52E3ED-D33B-4FCB-9B65-89A673FAD4EE}" srcOrd="0" destOrd="0" presId="urn:microsoft.com/office/officeart/2005/8/layout/radial5"/>
    <dgm:cxn modelId="{C81FD2DA-2BBC-4377-95C6-1E120BB4FBF4}" type="presOf" srcId="{316EDCC3-0850-4C79-8BD7-679109FDB283}" destId="{FC9DE84A-E606-49F2-8F08-629EC7440982}" srcOrd="1" destOrd="0" presId="urn:microsoft.com/office/officeart/2005/8/layout/radial5"/>
    <dgm:cxn modelId="{A4DC3486-18F7-4266-B5F7-18C8AEBF1832}" type="presOf" srcId="{BACCB7CB-F82D-4BBE-AB41-555B7D046D9A}" destId="{480C10E3-FEF0-4036-BD15-F510ED86E5CC}" srcOrd="0" destOrd="0" presId="urn:microsoft.com/office/officeart/2005/8/layout/radial5"/>
    <dgm:cxn modelId="{F77DF952-6BF9-4EA3-9AC0-33ABFD79C5EF}" type="presOf" srcId="{C77CFCA2-B054-4C68-A23B-77D63F53410B}" destId="{448FE5CD-6146-4AB9-80BA-AE2EEE4CEEB8}" srcOrd="1" destOrd="0" presId="urn:microsoft.com/office/officeart/2005/8/layout/radial5"/>
    <dgm:cxn modelId="{1EA0F845-2CF7-418E-870F-CF2BACEBE923}" type="presOf" srcId="{BACCB7CB-F82D-4BBE-AB41-555B7D046D9A}" destId="{44C71880-C4BE-46BA-9763-4C539E2B9283}" srcOrd="1" destOrd="0" presId="urn:microsoft.com/office/officeart/2005/8/layout/radial5"/>
    <dgm:cxn modelId="{577A47B6-5FCC-4B95-85D3-2E4E10551BAE}" srcId="{EB4077B0-9E77-47D6-95E8-9BA3FAB79CF8}" destId="{662960C2-D918-415E-A215-DC27D82C477E}" srcOrd="6" destOrd="0" parTransId="{BACCB7CB-F82D-4BBE-AB41-555B7D046D9A}" sibTransId="{301ED179-0FAD-4C33-B759-8EA1254A4D26}"/>
    <dgm:cxn modelId="{965BB22A-B0AB-4201-A3FE-EB2558B98F7B}" type="presParOf" srcId="{66ABC91C-F716-4FD9-9131-263E159A4940}" destId="{8C52E3ED-D33B-4FCB-9B65-89A673FAD4EE}" srcOrd="0" destOrd="0" presId="urn:microsoft.com/office/officeart/2005/8/layout/radial5"/>
    <dgm:cxn modelId="{4B2AF891-AB1E-4CDD-874E-721CFA25F17C}" type="presParOf" srcId="{66ABC91C-F716-4FD9-9131-263E159A4940}" destId="{9E6CCA3F-3BBD-41F0-A7A3-4082DB7671D4}" srcOrd="1" destOrd="0" presId="urn:microsoft.com/office/officeart/2005/8/layout/radial5"/>
    <dgm:cxn modelId="{92795083-00FF-4F19-B614-ED6FE5BE8D6E}" type="presParOf" srcId="{9E6CCA3F-3BBD-41F0-A7A3-4082DB7671D4}" destId="{FC9DE84A-E606-49F2-8F08-629EC7440982}" srcOrd="0" destOrd="0" presId="urn:microsoft.com/office/officeart/2005/8/layout/radial5"/>
    <dgm:cxn modelId="{CCF24824-E7A0-4BFB-A923-EC09F19FBC25}" type="presParOf" srcId="{66ABC91C-F716-4FD9-9131-263E159A4940}" destId="{89A08BAD-A06C-405E-8662-CCADF56A3DC4}" srcOrd="2" destOrd="0" presId="urn:microsoft.com/office/officeart/2005/8/layout/radial5"/>
    <dgm:cxn modelId="{C1F9E67A-F2D0-4851-B100-D08F136DDEF6}" type="presParOf" srcId="{66ABC91C-F716-4FD9-9131-263E159A4940}" destId="{D331DAA6-6264-421A-A426-3C447286F119}" srcOrd="3" destOrd="0" presId="urn:microsoft.com/office/officeart/2005/8/layout/radial5"/>
    <dgm:cxn modelId="{A52CDC49-9DAC-400B-985D-C3EF3E25178E}" type="presParOf" srcId="{D331DAA6-6264-421A-A426-3C447286F119}" destId="{448FE5CD-6146-4AB9-80BA-AE2EEE4CEEB8}" srcOrd="0" destOrd="0" presId="urn:microsoft.com/office/officeart/2005/8/layout/radial5"/>
    <dgm:cxn modelId="{9D7E65A1-4804-47E2-9D54-C444B7049675}" type="presParOf" srcId="{66ABC91C-F716-4FD9-9131-263E159A4940}" destId="{181723C3-B4B4-4F63-9BCF-16EC708223E9}" srcOrd="4" destOrd="0" presId="urn:microsoft.com/office/officeart/2005/8/layout/radial5"/>
    <dgm:cxn modelId="{CC7FBFEE-A2B8-4709-A50F-819125FE25EF}" type="presParOf" srcId="{66ABC91C-F716-4FD9-9131-263E159A4940}" destId="{0BCBED83-EA9A-4B73-91A1-D1615C036D10}" srcOrd="5" destOrd="0" presId="urn:microsoft.com/office/officeart/2005/8/layout/radial5"/>
    <dgm:cxn modelId="{14D46192-E881-4454-9B0F-88794FB0921E}" type="presParOf" srcId="{0BCBED83-EA9A-4B73-91A1-D1615C036D10}" destId="{1992AC07-FF0A-4D9D-88EA-23149C4F13BE}" srcOrd="0" destOrd="0" presId="urn:microsoft.com/office/officeart/2005/8/layout/radial5"/>
    <dgm:cxn modelId="{44A27EB5-0608-4BC9-92E0-83264ED50CAD}" type="presParOf" srcId="{66ABC91C-F716-4FD9-9131-263E159A4940}" destId="{D2194D17-9B9D-48EE-AF02-2FAED165D4E2}" srcOrd="6" destOrd="0" presId="urn:microsoft.com/office/officeart/2005/8/layout/radial5"/>
    <dgm:cxn modelId="{0DFA4E42-5B3A-4EB2-8A4C-D4C0B6DD127C}" type="presParOf" srcId="{66ABC91C-F716-4FD9-9131-263E159A4940}" destId="{B3DC66C1-95A7-403D-9D61-598AA125C1AE}" srcOrd="7" destOrd="0" presId="urn:microsoft.com/office/officeart/2005/8/layout/radial5"/>
    <dgm:cxn modelId="{95AA2FAB-16EA-4A13-87A2-330E8D6D35A1}" type="presParOf" srcId="{B3DC66C1-95A7-403D-9D61-598AA125C1AE}" destId="{1AF80E25-25B8-4F0A-8203-E595EB431C8F}" srcOrd="0" destOrd="0" presId="urn:microsoft.com/office/officeart/2005/8/layout/radial5"/>
    <dgm:cxn modelId="{6BB3981E-B0A9-442F-9C93-771FA7A05A0C}" type="presParOf" srcId="{66ABC91C-F716-4FD9-9131-263E159A4940}" destId="{50768322-92BA-4E16-AB0E-0BA61BD2BBE4}" srcOrd="8" destOrd="0" presId="urn:microsoft.com/office/officeart/2005/8/layout/radial5"/>
    <dgm:cxn modelId="{888A0CD7-3A2D-43F5-96E0-95D2DAE2A674}" type="presParOf" srcId="{66ABC91C-F716-4FD9-9131-263E159A4940}" destId="{5E16B772-D2C4-4118-817B-09B87E1D1718}" srcOrd="9" destOrd="0" presId="urn:microsoft.com/office/officeart/2005/8/layout/radial5"/>
    <dgm:cxn modelId="{29ACD4BC-4D46-4C3B-BEF8-0CA985AE18EE}" type="presParOf" srcId="{5E16B772-D2C4-4118-817B-09B87E1D1718}" destId="{3A1EC7FD-E28B-475D-9292-6486C56B1CAE}" srcOrd="0" destOrd="0" presId="urn:microsoft.com/office/officeart/2005/8/layout/radial5"/>
    <dgm:cxn modelId="{B87E84E0-3AAD-442A-8DB8-71A261A895F2}" type="presParOf" srcId="{66ABC91C-F716-4FD9-9131-263E159A4940}" destId="{F4C3955C-8F43-4381-BCEE-3EFC458C2CED}" srcOrd="10" destOrd="0" presId="urn:microsoft.com/office/officeart/2005/8/layout/radial5"/>
    <dgm:cxn modelId="{CB0DF7F0-A032-44E7-AFF1-1646C1B7D26C}" type="presParOf" srcId="{66ABC91C-F716-4FD9-9131-263E159A4940}" destId="{D8C5324D-1504-4F1A-9604-DE2ADF599BC8}" srcOrd="11" destOrd="0" presId="urn:microsoft.com/office/officeart/2005/8/layout/radial5"/>
    <dgm:cxn modelId="{54C414F9-4A6D-4AA2-B98B-7E8F39E10A4E}" type="presParOf" srcId="{D8C5324D-1504-4F1A-9604-DE2ADF599BC8}" destId="{607206BB-D804-41AD-9E05-7EA023DD2B34}" srcOrd="0" destOrd="0" presId="urn:microsoft.com/office/officeart/2005/8/layout/radial5"/>
    <dgm:cxn modelId="{389C9B4B-AD92-41F3-822A-3530EF5376B0}" type="presParOf" srcId="{66ABC91C-F716-4FD9-9131-263E159A4940}" destId="{8690CAE6-4EEF-4DCE-AC26-9FE26A98688F}" srcOrd="12" destOrd="0" presId="urn:microsoft.com/office/officeart/2005/8/layout/radial5"/>
    <dgm:cxn modelId="{041E3E0D-0389-4D7D-8324-87D1D080BFCA}" type="presParOf" srcId="{66ABC91C-F716-4FD9-9131-263E159A4940}" destId="{480C10E3-FEF0-4036-BD15-F510ED86E5CC}" srcOrd="13" destOrd="0" presId="urn:microsoft.com/office/officeart/2005/8/layout/radial5"/>
    <dgm:cxn modelId="{F22322FA-8AC9-4CFE-9E3B-1CDB9838ACC0}" type="presParOf" srcId="{480C10E3-FEF0-4036-BD15-F510ED86E5CC}" destId="{44C71880-C4BE-46BA-9763-4C539E2B9283}" srcOrd="0" destOrd="0" presId="urn:microsoft.com/office/officeart/2005/8/layout/radial5"/>
    <dgm:cxn modelId="{EB12D2A8-16B6-448B-89DD-48F209680FBE}" type="presParOf" srcId="{66ABC91C-F716-4FD9-9131-263E159A4940}" destId="{38AB59F8-FEDA-46A5-A2F3-81FE51E63E64}" srcOrd="14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1D6172-CDC7-4CF6-8D37-4439A45961D6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B4077B0-9E77-47D6-95E8-9BA3FAB79CF8}">
      <dgm:prSet phldrT="[Texto]"/>
      <dgm:spPr/>
      <dgm:t>
        <a:bodyPr/>
        <a:lstStyle/>
        <a:p>
          <a:r>
            <a:rPr lang="es-ES" dirty="0" smtClean="0"/>
            <a:t>Nombre</a:t>
          </a:r>
        </a:p>
      </dgm:t>
    </dgm:pt>
    <dgm:pt modelId="{12807EB6-8377-425B-9F4A-CF6501CC9FA7}" type="parTrans" cxnId="{41C815A5-F8D2-46EA-B69E-BF81BB44A360}">
      <dgm:prSet/>
      <dgm:spPr/>
      <dgm:t>
        <a:bodyPr/>
        <a:lstStyle/>
        <a:p>
          <a:endParaRPr lang="es-ES"/>
        </a:p>
      </dgm:t>
    </dgm:pt>
    <dgm:pt modelId="{D3B0F810-8768-4139-B059-F40345A606B7}" type="sibTrans" cxnId="{41C815A5-F8D2-46EA-B69E-BF81BB44A360}">
      <dgm:prSet/>
      <dgm:spPr/>
      <dgm:t>
        <a:bodyPr/>
        <a:lstStyle/>
        <a:p>
          <a:endParaRPr lang="es-ES"/>
        </a:p>
      </dgm:t>
    </dgm:pt>
    <dgm:pt modelId="{D9123BBF-E389-4322-B0F7-9BB6A597B902}">
      <dgm:prSet phldrT="[Texto]"/>
      <dgm:spPr/>
      <dgm:t>
        <a:bodyPr/>
        <a:lstStyle/>
        <a:p>
          <a:r>
            <a:rPr lang="es-ES" dirty="0" smtClean="0"/>
            <a:t>¿Quién es?</a:t>
          </a:r>
          <a:endParaRPr lang="es-ES" dirty="0"/>
        </a:p>
      </dgm:t>
    </dgm:pt>
    <dgm:pt modelId="{316EDCC3-0850-4C79-8BD7-679109FDB283}" type="parTrans" cxnId="{9086DBC8-7313-4ED9-9B0C-76C8FE57AC0A}">
      <dgm:prSet/>
      <dgm:spPr/>
      <dgm:t>
        <a:bodyPr/>
        <a:lstStyle/>
        <a:p>
          <a:endParaRPr lang="es-ES"/>
        </a:p>
      </dgm:t>
    </dgm:pt>
    <dgm:pt modelId="{DADB849E-A967-422A-8305-95C958FB8FEB}" type="sibTrans" cxnId="{9086DBC8-7313-4ED9-9B0C-76C8FE57AC0A}">
      <dgm:prSet/>
      <dgm:spPr/>
      <dgm:t>
        <a:bodyPr/>
        <a:lstStyle/>
        <a:p>
          <a:endParaRPr lang="es-ES"/>
        </a:p>
      </dgm:t>
    </dgm:pt>
    <dgm:pt modelId="{8F6CC582-6563-4788-8A5E-264BED5EC4EB}">
      <dgm:prSet phldrT="[Texto]"/>
      <dgm:spPr/>
      <dgm:t>
        <a:bodyPr/>
        <a:lstStyle/>
        <a:p>
          <a:r>
            <a:rPr lang="es-ES" dirty="0" smtClean="0"/>
            <a:t>¿Cómo va vestido?</a:t>
          </a:r>
          <a:endParaRPr lang="es-ES" dirty="0"/>
        </a:p>
      </dgm:t>
    </dgm:pt>
    <dgm:pt modelId="{062D4C65-F760-4C06-9070-358921360F3A}" type="parTrans" cxnId="{4F9AC84F-0080-4C8E-936A-DBA0880A270D}">
      <dgm:prSet/>
      <dgm:spPr/>
      <dgm:t>
        <a:bodyPr/>
        <a:lstStyle/>
        <a:p>
          <a:endParaRPr lang="es-ES"/>
        </a:p>
      </dgm:t>
    </dgm:pt>
    <dgm:pt modelId="{D72A0BB4-B0EC-461C-BF24-8B06629B0626}" type="sibTrans" cxnId="{4F9AC84F-0080-4C8E-936A-DBA0880A270D}">
      <dgm:prSet/>
      <dgm:spPr/>
      <dgm:t>
        <a:bodyPr/>
        <a:lstStyle/>
        <a:p>
          <a:endParaRPr lang="es-ES"/>
        </a:p>
      </dgm:t>
    </dgm:pt>
    <dgm:pt modelId="{46D219C7-49F2-41F6-803C-A6C9BDF0A931}">
      <dgm:prSet phldrT="[Texto]"/>
      <dgm:spPr/>
      <dgm:t>
        <a:bodyPr/>
        <a:lstStyle/>
        <a:p>
          <a:r>
            <a:rPr lang="es-ES" dirty="0" smtClean="0"/>
            <a:t>¿Qué carácter tiene?</a:t>
          </a:r>
          <a:endParaRPr lang="es-ES" dirty="0"/>
        </a:p>
      </dgm:t>
    </dgm:pt>
    <dgm:pt modelId="{E08B1967-AB05-40CD-B3C5-1FB4EED8D0E8}" type="parTrans" cxnId="{BA991EC2-E1EA-4585-826B-543E32A40E2D}">
      <dgm:prSet/>
      <dgm:spPr/>
      <dgm:t>
        <a:bodyPr/>
        <a:lstStyle/>
        <a:p>
          <a:endParaRPr lang="es-ES"/>
        </a:p>
      </dgm:t>
    </dgm:pt>
    <dgm:pt modelId="{C1F1C477-40D5-47FC-9178-86FE79E090C8}" type="sibTrans" cxnId="{BA991EC2-E1EA-4585-826B-543E32A40E2D}">
      <dgm:prSet/>
      <dgm:spPr/>
      <dgm:t>
        <a:bodyPr/>
        <a:lstStyle/>
        <a:p>
          <a:endParaRPr lang="es-ES"/>
        </a:p>
      </dgm:t>
    </dgm:pt>
    <dgm:pt modelId="{AEBC7C3E-A149-4238-B0F5-0636ED43ABCC}">
      <dgm:prSet phldrT="[Texto]"/>
      <dgm:spPr/>
      <dgm:t>
        <a:bodyPr/>
        <a:lstStyle/>
        <a:p>
          <a:r>
            <a:rPr lang="es-ES" dirty="0" smtClean="0"/>
            <a:t>¿Qué le gusta?</a:t>
          </a:r>
          <a:endParaRPr lang="es-ES" dirty="0"/>
        </a:p>
      </dgm:t>
    </dgm:pt>
    <dgm:pt modelId="{D07FAF3E-1522-46BF-B82B-79BC926E6CC8}" type="parTrans" cxnId="{E73D7669-EBC5-46ED-BE05-7C401E13EF8A}">
      <dgm:prSet/>
      <dgm:spPr/>
      <dgm:t>
        <a:bodyPr/>
        <a:lstStyle/>
        <a:p>
          <a:endParaRPr lang="es-ES"/>
        </a:p>
      </dgm:t>
    </dgm:pt>
    <dgm:pt modelId="{09D0FB6F-09A1-42A0-9ED5-6BCBEE8701B4}" type="sibTrans" cxnId="{E73D7669-EBC5-46ED-BE05-7C401E13EF8A}">
      <dgm:prSet/>
      <dgm:spPr/>
      <dgm:t>
        <a:bodyPr/>
        <a:lstStyle/>
        <a:p>
          <a:endParaRPr lang="es-ES"/>
        </a:p>
      </dgm:t>
    </dgm:pt>
    <dgm:pt modelId="{5D351E15-FBA6-438A-946C-7D14848BFC33}">
      <dgm:prSet phldrT="[Texto]"/>
      <dgm:spPr/>
      <dgm:t>
        <a:bodyPr/>
        <a:lstStyle/>
        <a:p>
          <a:r>
            <a:rPr lang="es-ES" dirty="0" smtClean="0"/>
            <a:t>Dibujo o foto</a:t>
          </a:r>
          <a:endParaRPr lang="es-ES" dirty="0"/>
        </a:p>
      </dgm:t>
    </dgm:pt>
    <dgm:pt modelId="{8F896466-337B-48C2-B48F-41B48D450F2F}" type="parTrans" cxnId="{1B0DDAB3-11BA-41E3-956A-A6BFAE22D9F7}">
      <dgm:prSet/>
      <dgm:spPr/>
      <dgm:t>
        <a:bodyPr/>
        <a:lstStyle/>
        <a:p>
          <a:endParaRPr lang="es-ES"/>
        </a:p>
      </dgm:t>
    </dgm:pt>
    <dgm:pt modelId="{449CB156-5EF1-4B57-8181-A7608D0E2F23}" type="sibTrans" cxnId="{1B0DDAB3-11BA-41E3-956A-A6BFAE22D9F7}">
      <dgm:prSet/>
      <dgm:spPr/>
      <dgm:t>
        <a:bodyPr/>
        <a:lstStyle/>
        <a:p>
          <a:endParaRPr lang="es-ES"/>
        </a:p>
      </dgm:t>
    </dgm:pt>
    <dgm:pt modelId="{662960C2-D918-415E-A215-DC27D82C477E}">
      <dgm:prSet/>
      <dgm:spPr/>
      <dgm:t>
        <a:bodyPr/>
        <a:lstStyle/>
        <a:p>
          <a:r>
            <a:rPr lang="es-ES" dirty="0" smtClean="0"/>
            <a:t>¿Cuáles son sus aficiones?</a:t>
          </a:r>
        </a:p>
      </dgm:t>
    </dgm:pt>
    <dgm:pt modelId="{BACCB7CB-F82D-4BBE-AB41-555B7D046D9A}" type="parTrans" cxnId="{577A47B6-5FCC-4B95-85D3-2E4E10551BAE}">
      <dgm:prSet/>
      <dgm:spPr/>
      <dgm:t>
        <a:bodyPr/>
        <a:lstStyle/>
        <a:p>
          <a:endParaRPr lang="es-ES"/>
        </a:p>
      </dgm:t>
    </dgm:pt>
    <dgm:pt modelId="{301ED179-0FAD-4C33-B759-8EA1254A4D26}" type="sibTrans" cxnId="{577A47B6-5FCC-4B95-85D3-2E4E10551BAE}">
      <dgm:prSet/>
      <dgm:spPr/>
      <dgm:t>
        <a:bodyPr/>
        <a:lstStyle/>
        <a:p>
          <a:endParaRPr lang="es-ES"/>
        </a:p>
      </dgm:t>
    </dgm:pt>
    <dgm:pt modelId="{903838A7-512D-4F21-9E11-C4C0B14FD820}">
      <dgm:prSet/>
      <dgm:spPr/>
      <dgm:t>
        <a:bodyPr/>
        <a:lstStyle/>
        <a:p>
          <a:r>
            <a:rPr lang="es-ES" dirty="0" smtClean="0"/>
            <a:t>¿Cómo es?</a:t>
          </a:r>
        </a:p>
        <a:p>
          <a:r>
            <a:rPr lang="es-ES" dirty="0" smtClean="0"/>
            <a:t>(Físicamente)</a:t>
          </a:r>
        </a:p>
      </dgm:t>
    </dgm:pt>
    <dgm:pt modelId="{C77CFCA2-B054-4C68-A23B-77D63F53410B}" type="parTrans" cxnId="{85B168CD-15C3-4E8B-A584-D42A6F1E5A0D}">
      <dgm:prSet/>
      <dgm:spPr/>
      <dgm:t>
        <a:bodyPr/>
        <a:lstStyle/>
        <a:p>
          <a:endParaRPr lang="es-ES"/>
        </a:p>
      </dgm:t>
    </dgm:pt>
    <dgm:pt modelId="{346434F3-DD11-4AC4-9233-037CF89FBE15}" type="sibTrans" cxnId="{85B168CD-15C3-4E8B-A584-D42A6F1E5A0D}">
      <dgm:prSet/>
      <dgm:spPr/>
      <dgm:t>
        <a:bodyPr/>
        <a:lstStyle/>
        <a:p>
          <a:endParaRPr lang="es-ES"/>
        </a:p>
      </dgm:t>
    </dgm:pt>
    <dgm:pt modelId="{66ABC91C-F716-4FD9-9131-263E159A4940}" type="pres">
      <dgm:prSet presAssocID="{111D6172-CDC7-4CF6-8D37-4439A45961D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C52E3ED-D33B-4FCB-9B65-89A673FAD4EE}" type="pres">
      <dgm:prSet presAssocID="{EB4077B0-9E77-47D6-95E8-9BA3FAB79CF8}" presName="centerShape" presStyleLbl="node0" presStyleIdx="0" presStyleCnt="1"/>
      <dgm:spPr/>
      <dgm:t>
        <a:bodyPr/>
        <a:lstStyle/>
        <a:p>
          <a:endParaRPr lang="es-ES"/>
        </a:p>
      </dgm:t>
    </dgm:pt>
    <dgm:pt modelId="{9E6CCA3F-3BBD-41F0-A7A3-4082DB7671D4}" type="pres">
      <dgm:prSet presAssocID="{316EDCC3-0850-4C79-8BD7-679109FDB283}" presName="parTrans" presStyleLbl="sibTrans2D1" presStyleIdx="0" presStyleCnt="7"/>
      <dgm:spPr/>
      <dgm:t>
        <a:bodyPr/>
        <a:lstStyle/>
        <a:p>
          <a:endParaRPr lang="es-ES"/>
        </a:p>
      </dgm:t>
    </dgm:pt>
    <dgm:pt modelId="{FC9DE84A-E606-49F2-8F08-629EC7440982}" type="pres">
      <dgm:prSet presAssocID="{316EDCC3-0850-4C79-8BD7-679109FDB283}" presName="connectorText" presStyleLbl="sibTrans2D1" presStyleIdx="0" presStyleCnt="7"/>
      <dgm:spPr/>
      <dgm:t>
        <a:bodyPr/>
        <a:lstStyle/>
        <a:p>
          <a:endParaRPr lang="es-ES"/>
        </a:p>
      </dgm:t>
    </dgm:pt>
    <dgm:pt modelId="{89A08BAD-A06C-405E-8662-CCADF56A3DC4}" type="pres">
      <dgm:prSet presAssocID="{D9123BBF-E389-4322-B0F7-9BB6A597B902}" presName="node" presStyleLbl="node1" presStyleIdx="0" presStyleCnt="7" custRadScaleRad="88734" custRadScaleInc="100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31DAA6-6264-421A-A426-3C447286F119}" type="pres">
      <dgm:prSet presAssocID="{C77CFCA2-B054-4C68-A23B-77D63F53410B}" presName="parTrans" presStyleLbl="sibTrans2D1" presStyleIdx="1" presStyleCnt="7"/>
      <dgm:spPr/>
      <dgm:t>
        <a:bodyPr/>
        <a:lstStyle/>
        <a:p>
          <a:endParaRPr lang="es-ES"/>
        </a:p>
      </dgm:t>
    </dgm:pt>
    <dgm:pt modelId="{448FE5CD-6146-4AB9-80BA-AE2EEE4CEEB8}" type="pres">
      <dgm:prSet presAssocID="{C77CFCA2-B054-4C68-A23B-77D63F53410B}" presName="connectorText" presStyleLbl="sibTrans2D1" presStyleIdx="1" presStyleCnt="7"/>
      <dgm:spPr/>
      <dgm:t>
        <a:bodyPr/>
        <a:lstStyle/>
        <a:p>
          <a:endParaRPr lang="es-ES"/>
        </a:p>
      </dgm:t>
    </dgm:pt>
    <dgm:pt modelId="{181723C3-B4B4-4F63-9BCF-16EC708223E9}" type="pres">
      <dgm:prSet presAssocID="{903838A7-512D-4F21-9E11-C4C0B14FD820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CBED83-EA9A-4B73-91A1-D1615C036D10}" type="pres">
      <dgm:prSet presAssocID="{062D4C65-F760-4C06-9070-358921360F3A}" presName="parTrans" presStyleLbl="sibTrans2D1" presStyleIdx="2" presStyleCnt="7"/>
      <dgm:spPr/>
      <dgm:t>
        <a:bodyPr/>
        <a:lstStyle/>
        <a:p>
          <a:endParaRPr lang="es-ES"/>
        </a:p>
      </dgm:t>
    </dgm:pt>
    <dgm:pt modelId="{1992AC07-FF0A-4D9D-88EA-23149C4F13BE}" type="pres">
      <dgm:prSet presAssocID="{062D4C65-F760-4C06-9070-358921360F3A}" presName="connectorText" presStyleLbl="sibTrans2D1" presStyleIdx="2" presStyleCnt="7"/>
      <dgm:spPr/>
      <dgm:t>
        <a:bodyPr/>
        <a:lstStyle/>
        <a:p>
          <a:endParaRPr lang="es-ES"/>
        </a:p>
      </dgm:t>
    </dgm:pt>
    <dgm:pt modelId="{D2194D17-9B9D-48EE-AF02-2FAED165D4E2}" type="pres">
      <dgm:prSet presAssocID="{8F6CC582-6563-4788-8A5E-264BED5EC4E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DC66C1-95A7-403D-9D61-598AA125C1AE}" type="pres">
      <dgm:prSet presAssocID="{E08B1967-AB05-40CD-B3C5-1FB4EED8D0E8}" presName="parTrans" presStyleLbl="sibTrans2D1" presStyleIdx="3" presStyleCnt="7"/>
      <dgm:spPr/>
      <dgm:t>
        <a:bodyPr/>
        <a:lstStyle/>
        <a:p>
          <a:endParaRPr lang="es-ES"/>
        </a:p>
      </dgm:t>
    </dgm:pt>
    <dgm:pt modelId="{1AF80E25-25B8-4F0A-8203-E595EB431C8F}" type="pres">
      <dgm:prSet presAssocID="{E08B1967-AB05-40CD-B3C5-1FB4EED8D0E8}" presName="connectorText" presStyleLbl="sibTrans2D1" presStyleIdx="3" presStyleCnt="7"/>
      <dgm:spPr/>
      <dgm:t>
        <a:bodyPr/>
        <a:lstStyle/>
        <a:p>
          <a:endParaRPr lang="es-ES"/>
        </a:p>
      </dgm:t>
    </dgm:pt>
    <dgm:pt modelId="{50768322-92BA-4E16-AB0E-0BA61BD2BBE4}" type="pres">
      <dgm:prSet presAssocID="{46D219C7-49F2-41F6-803C-A6C9BDF0A93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16B772-D2C4-4118-817B-09B87E1D1718}" type="pres">
      <dgm:prSet presAssocID="{D07FAF3E-1522-46BF-B82B-79BC926E6CC8}" presName="parTrans" presStyleLbl="sibTrans2D1" presStyleIdx="4" presStyleCnt="7"/>
      <dgm:spPr/>
      <dgm:t>
        <a:bodyPr/>
        <a:lstStyle/>
        <a:p>
          <a:endParaRPr lang="es-ES"/>
        </a:p>
      </dgm:t>
    </dgm:pt>
    <dgm:pt modelId="{3A1EC7FD-E28B-475D-9292-6486C56B1CAE}" type="pres">
      <dgm:prSet presAssocID="{D07FAF3E-1522-46BF-B82B-79BC926E6CC8}" presName="connectorText" presStyleLbl="sibTrans2D1" presStyleIdx="4" presStyleCnt="7"/>
      <dgm:spPr/>
      <dgm:t>
        <a:bodyPr/>
        <a:lstStyle/>
        <a:p>
          <a:endParaRPr lang="es-ES"/>
        </a:p>
      </dgm:t>
    </dgm:pt>
    <dgm:pt modelId="{F4C3955C-8F43-4381-BCEE-3EFC458C2CED}" type="pres">
      <dgm:prSet presAssocID="{AEBC7C3E-A149-4238-B0F5-0636ED43ABC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C5324D-1504-4F1A-9604-DE2ADF599BC8}" type="pres">
      <dgm:prSet presAssocID="{8F896466-337B-48C2-B48F-41B48D450F2F}" presName="parTrans" presStyleLbl="sibTrans2D1" presStyleIdx="5" presStyleCnt="7"/>
      <dgm:spPr/>
      <dgm:t>
        <a:bodyPr/>
        <a:lstStyle/>
        <a:p>
          <a:endParaRPr lang="es-ES"/>
        </a:p>
      </dgm:t>
    </dgm:pt>
    <dgm:pt modelId="{607206BB-D804-41AD-9E05-7EA023DD2B34}" type="pres">
      <dgm:prSet presAssocID="{8F896466-337B-48C2-B48F-41B48D450F2F}" presName="connectorText" presStyleLbl="sibTrans2D1" presStyleIdx="5" presStyleCnt="7"/>
      <dgm:spPr/>
      <dgm:t>
        <a:bodyPr/>
        <a:lstStyle/>
        <a:p>
          <a:endParaRPr lang="es-ES"/>
        </a:p>
      </dgm:t>
    </dgm:pt>
    <dgm:pt modelId="{8690CAE6-4EEF-4DCE-AC26-9FE26A98688F}" type="pres">
      <dgm:prSet presAssocID="{5D351E15-FBA6-438A-946C-7D14848BFC3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0C10E3-FEF0-4036-BD15-F510ED86E5CC}" type="pres">
      <dgm:prSet presAssocID="{BACCB7CB-F82D-4BBE-AB41-555B7D046D9A}" presName="parTrans" presStyleLbl="sibTrans2D1" presStyleIdx="6" presStyleCnt="7"/>
      <dgm:spPr/>
      <dgm:t>
        <a:bodyPr/>
        <a:lstStyle/>
        <a:p>
          <a:endParaRPr lang="es-ES"/>
        </a:p>
      </dgm:t>
    </dgm:pt>
    <dgm:pt modelId="{44C71880-C4BE-46BA-9763-4C539E2B9283}" type="pres">
      <dgm:prSet presAssocID="{BACCB7CB-F82D-4BBE-AB41-555B7D046D9A}" presName="connectorText" presStyleLbl="sibTrans2D1" presStyleIdx="6" presStyleCnt="7"/>
      <dgm:spPr/>
      <dgm:t>
        <a:bodyPr/>
        <a:lstStyle/>
        <a:p>
          <a:endParaRPr lang="es-ES"/>
        </a:p>
      </dgm:t>
    </dgm:pt>
    <dgm:pt modelId="{38AB59F8-FEDA-46A5-A2F3-81FE51E63E64}" type="pres">
      <dgm:prSet presAssocID="{662960C2-D918-415E-A215-DC27D82C477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F9AC84F-0080-4C8E-936A-DBA0880A270D}" srcId="{EB4077B0-9E77-47D6-95E8-9BA3FAB79CF8}" destId="{8F6CC582-6563-4788-8A5E-264BED5EC4EB}" srcOrd="2" destOrd="0" parTransId="{062D4C65-F760-4C06-9070-358921360F3A}" sibTransId="{D72A0BB4-B0EC-461C-BF24-8B06629B0626}"/>
    <dgm:cxn modelId="{1B0DDAB3-11BA-41E3-956A-A6BFAE22D9F7}" srcId="{EB4077B0-9E77-47D6-95E8-9BA3FAB79CF8}" destId="{5D351E15-FBA6-438A-946C-7D14848BFC33}" srcOrd="5" destOrd="0" parTransId="{8F896466-337B-48C2-B48F-41B48D450F2F}" sibTransId="{449CB156-5EF1-4B57-8181-A7608D0E2F23}"/>
    <dgm:cxn modelId="{BA991EC2-E1EA-4585-826B-543E32A40E2D}" srcId="{EB4077B0-9E77-47D6-95E8-9BA3FAB79CF8}" destId="{46D219C7-49F2-41F6-803C-A6C9BDF0A931}" srcOrd="3" destOrd="0" parTransId="{E08B1967-AB05-40CD-B3C5-1FB4EED8D0E8}" sibTransId="{C1F1C477-40D5-47FC-9178-86FE79E090C8}"/>
    <dgm:cxn modelId="{2F50BFB8-3E17-4FE7-A6E4-4DD1C479183D}" type="presOf" srcId="{903838A7-512D-4F21-9E11-C4C0B14FD820}" destId="{181723C3-B4B4-4F63-9BCF-16EC708223E9}" srcOrd="0" destOrd="0" presId="urn:microsoft.com/office/officeart/2005/8/layout/radial5"/>
    <dgm:cxn modelId="{75311E4F-9300-409C-920F-75874D8F355A}" type="presOf" srcId="{C77CFCA2-B054-4C68-A23B-77D63F53410B}" destId="{448FE5CD-6146-4AB9-80BA-AE2EEE4CEEB8}" srcOrd="1" destOrd="0" presId="urn:microsoft.com/office/officeart/2005/8/layout/radial5"/>
    <dgm:cxn modelId="{5076799C-B217-4291-B7A4-18894F68FD33}" type="presOf" srcId="{C77CFCA2-B054-4C68-A23B-77D63F53410B}" destId="{D331DAA6-6264-421A-A426-3C447286F119}" srcOrd="0" destOrd="0" presId="urn:microsoft.com/office/officeart/2005/8/layout/radial5"/>
    <dgm:cxn modelId="{8736F14C-E6D9-46D2-87F0-28D3D7108F1A}" type="presOf" srcId="{316EDCC3-0850-4C79-8BD7-679109FDB283}" destId="{9E6CCA3F-3BBD-41F0-A7A3-4082DB7671D4}" srcOrd="0" destOrd="0" presId="urn:microsoft.com/office/officeart/2005/8/layout/radial5"/>
    <dgm:cxn modelId="{B190F098-7299-49A1-9C9D-3FB89543C83F}" type="presOf" srcId="{D07FAF3E-1522-46BF-B82B-79BC926E6CC8}" destId="{3A1EC7FD-E28B-475D-9292-6486C56B1CAE}" srcOrd="1" destOrd="0" presId="urn:microsoft.com/office/officeart/2005/8/layout/radial5"/>
    <dgm:cxn modelId="{9CAF567B-1A15-470E-AB84-8F3B95C46AE7}" type="presOf" srcId="{8F896466-337B-48C2-B48F-41B48D450F2F}" destId="{607206BB-D804-41AD-9E05-7EA023DD2B34}" srcOrd="1" destOrd="0" presId="urn:microsoft.com/office/officeart/2005/8/layout/radial5"/>
    <dgm:cxn modelId="{DA76DE27-5FBD-4763-BB27-B794A7C92DEC}" type="presOf" srcId="{316EDCC3-0850-4C79-8BD7-679109FDB283}" destId="{FC9DE84A-E606-49F2-8F08-629EC7440982}" srcOrd="1" destOrd="0" presId="urn:microsoft.com/office/officeart/2005/8/layout/radial5"/>
    <dgm:cxn modelId="{F3EF17B0-5C24-473F-B0F6-7F42343A9826}" type="presOf" srcId="{5D351E15-FBA6-438A-946C-7D14848BFC33}" destId="{8690CAE6-4EEF-4DCE-AC26-9FE26A98688F}" srcOrd="0" destOrd="0" presId="urn:microsoft.com/office/officeart/2005/8/layout/radial5"/>
    <dgm:cxn modelId="{6C535103-CD55-4287-984A-CEB4149DD094}" type="presOf" srcId="{062D4C65-F760-4C06-9070-358921360F3A}" destId="{1992AC07-FF0A-4D9D-88EA-23149C4F13BE}" srcOrd="1" destOrd="0" presId="urn:microsoft.com/office/officeart/2005/8/layout/radial5"/>
    <dgm:cxn modelId="{AC6A87E5-65D6-47C0-A22A-FE5FD5430A27}" type="presOf" srcId="{8F896466-337B-48C2-B48F-41B48D450F2F}" destId="{D8C5324D-1504-4F1A-9604-DE2ADF599BC8}" srcOrd="0" destOrd="0" presId="urn:microsoft.com/office/officeart/2005/8/layout/radial5"/>
    <dgm:cxn modelId="{FA508A33-01E9-453F-9789-86E254D5B07F}" type="presOf" srcId="{111D6172-CDC7-4CF6-8D37-4439A45961D6}" destId="{66ABC91C-F716-4FD9-9131-263E159A4940}" srcOrd="0" destOrd="0" presId="urn:microsoft.com/office/officeart/2005/8/layout/radial5"/>
    <dgm:cxn modelId="{9F287CA6-20ED-436F-8142-0061BE68771A}" type="presOf" srcId="{E08B1967-AB05-40CD-B3C5-1FB4EED8D0E8}" destId="{B3DC66C1-95A7-403D-9D61-598AA125C1AE}" srcOrd="0" destOrd="0" presId="urn:microsoft.com/office/officeart/2005/8/layout/radial5"/>
    <dgm:cxn modelId="{E73D7669-EBC5-46ED-BE05-7C401E13EF8A}" srcId="{EB4077B0-9E77-47D6-95E8-9BA3FAB79CF8}" destId="{AEBC7C3E-A149-4238-B0F5-0636ED43ABCC}" srcOrd="4" destOrd="0" parTransId="{D07FAF3E-1522-46BF-B82B-79BC926E6CC8}" sibTransId="{09D0FB6F-09A1-42A0-9ED5-6BCBEE8701B4}"/>
    <dgm:cxn modelId="{41C815A5-F8D2-46EA-B69E-BF81BB44A360}" srcId="{111D6172-CDC7-4CF6-8D37-4439A45961D6}" destId="{EB4077B0-9E77-47D6-95E8-9BA3FAB79CF8}" srcOrd="0" destOrd="0" parTransId="{12807EB6-8377-425B-9F4A-CF6501CC9FA7}" sibTransId="{D3B0F810-8768-4139-B059-F40345A606B7}"/>
    <dgm:cxn modelId="{9BF5270E-510B-47F5-841C-F728DDEFAB8F}" type="presOf" srcId="{46D219C7-49F2-41F6-803C-A6C9BDF0A931}" destId="{50768322-92BA-4E16-AB0E-0BA61BD2BBE4}" srcOrd="0" destOrd="0" presId="urn:microsoft.com/office/officeart/2005/8/layout/radial5"/>
    <dgm:cxn modelId="{679B091A-4D35-4BE2-8D36-2B1083191992}" type="presOf" srcId="{BACCB7CB-F82D-4BBE-AB41-555B7D046D9A}" destId="{44C71880-C4BE-46BA-9763-4C539E2B9283}" srcOrd="1" destOrd="0" presId="urn:microsoft.com/office/officeart/2005/8/layout/radial5"/>
    <dgm:cxn modelId="{9EE5D063-3E5C-49BA-B16C-689735B17A2A}" type="presOf" srcId="{BACCB7CB-F82D-4BBE-AB41-555B7D046D9A}" destId="{480C10E3-FEF0-4036-BD15-F510ED86E5CC}" srcOrd="0" destOrd="0" presId="urn:microsoft.com/office/officeart/2005/8/layout/radial5"/>
    <dgm:cxn modelId="{9086DBC8-7313-4ED9-9B0C-76C8FE57AC0A}" srcId="{EB4077B0-9E77-47D6-95E8-9BA3FAB79CF8}" destId="{D9123BBF-E389-4322-B0F7-9BB6A597B902}" srcOrd="0" destOrd="0" parTransId="{316EDCC3-0850-4C79-8BD7-679109FDB283}" sibTransId="{DADB849E-A967-422A-8305-95C958FB8FEB}"/>
    <dgm:cxn modelId="{B5A54D1C-3ADD-4125-8F00-F338A1D6B256}" type="presOf" srcId="{AEBC7C3E-A149-4238-B0F5-0636ED43ABCC}" destId="{F4C3955C-8F43-4381-BCEE-3EFC458C2CED}" srcOrd="0" destOrd="0" presId="urn:microsoft.com/office/officeart/2005/8/layout/radial5"/>
    <dgm:cxn modelId="{85B168CD-15C3-4E8B-A584-D42A6F1E5A0D}" srcId="{EB4077B0-9E77-47D6-95E8-9BA3FAB79CF8}" destId="{903838A7-512D-4F21-9E11-C4C0B14FD820}" srcOrd="1" destOrd="0" parTransId="{C77CFCA2-B054-4C68-A23B-77D63F53410B}" sibTransId="{346434F3-DD11-4AC4-9233-037CF89FBE15}"/>
    <dgm:cxn modelId="{C9BB1D6D-5246-4F03-A803-39559C00E6CE}" type="presOf" srcId="{062D4C65-F760-4C06-9070-358921360F3A}" destId="{0BCBED83-EA9A-4B73-91A1-D1615C036D10}" srcOrd="0" destOrd="0" presId="urn:microsoft.com/office/officeart/2005/8/layout/radial5"/>
    <dgm:cxn modelId="{E402FE6B-8FE9-4C9C-A9B8-7D1A429FF7D5}" type="presOf" srcId="{E08B1967-AB05-40CD-B3C5-1FB4EED8D0E8}" destId="{1AF80E25-25B8-4F0A-8203-E595EB431C8F}" srcOrd="1" destOrd="0" presId="urn:microsoft.com/office/officeart/2005/8/layout/radial5"/>
    <dgm:cxn modelId="{C07A6E1D-2C69-4295-B8D2-16A48B08A803}" type="presOf" srcId="{D07FAF3E-1522-46BF-B82B-79BC926E6CC8}" destId="{5E16B772-D2C4-4118-817B-09B87E1D1718}" srcOrd="0" destOrd="0" presId="urn:microsoft.com/office/officeart/2005/8/layout/radial5"/>
    <dgm:cxn modelId="{577A47B6-5FCC-4B95-85D3-2E4E10551BAE}" srcId="{EB4077B0-9E77-47D6-95E8-9BA3FAB79CF8}" destId="{662960C2-D918-415E-A215-DC27D82C477E}" srcOrd="6" destOrd="0" parTransId="{BACCB7CB-F82D-4BBE-AB41-555B7D046D9A}" sibTransId="{301ED179-0FAD-4C33-B759-8EA1254A4D26}"/>
    <dgm:cxn modelId="{6328212F-0EFF-437D-9ED2-934DE669FD20}" type="presOf" srcId="{D9123BBF-E389-4322-B0F7-9BB6A597B902}" destId="{89A08BAD-A06C-405E-8662-CCADF56A3DC4}" srcOrd="0" destOrd="0" presId="urn:microsoft.com/office/officeart/2005/8/layout/radial5"/>
    <dgm:cxn modelId="{D3033CB4-F05D-4DD0-A4B1-1885A24A384D}" type="presOf" srcId="{662960C2-D918-415E-A215-DC27D82C477E}" destId="{38AB59F8-FEDA-46A5-A2F3-81FE51E63E64}" srcOrd="0" destOrd="0" presId="urn:microsoft.com/office/officeart/2005/8/layout/radial5"/>
    <dgm:cxn modelId="{21231CD6-251F-45AA-9B26-1F56F742C4DC}" type="presOf" srcId="{EB4077B0-9E77-47D6-95E8-9BA3FAB79CF8}" destId="{8C52E3ED-D33B-4FCB-9B65-89A673FAD4EE}" srcOrd="0" destOrd="0" presId="urn:microsoft.com/office/officeart/2005/8/layout/radial5"/>
    <dgm:cxn modelId="{5A8101D9-DEDD-4241-BAE1-E3CE5F383B52}" type="presOf" srcId="{8F6CC582-6563-4788-8A5E-264BED5EC4EB}" destId="{D2194D17-9B9D-48EE-AF02-2FAED165D4E2}" srcOrd="0" destOrd="0" presId="urn:microsoft.com/office/officeart/2005/8/layout/radial5"/>
    <dgm:cxn modelId="{3CAD49ED-4694-4B23-AFFA-38AD5C6B71ED}" type="presParOf" srcId="{66ABC91C-F716-4FD9-9131-263E159A4940}" destId="{8C52E3ED-D33B-4FCB-9B65-89A673FAD4EE}" srcOrd="0" destOrd="0" presId="urn:microsoft.com/office/officeart/2005/8/layout/radial5"/>
    <dgm:cxn modelId="{E5163B42-DA23-457E-B4E9-609414C472E2}" type="presParOf" srcId="{66ABC91C-F716-4FD9-9131-263E159A4940}" destId="{9E6CCA3F-3BBD-41F0-A7A3-4082DB7671D4}" srcOrd="1" destOrd="0" presId="urn:microsoft.com/office/officeart/2005/8/layout/radial5"/>
    <dgm:cxn modelId="{211BF32F-9BA1-475C-8D37-DA61CCBC6E8A}" type="presParOf" srcId="{9E6CCA3F-3BBD-41F0-A7A3-4082DB7671D4}" destId="{FC9DE84A-E606-49F2-8F08-629EC7440982}" srcOrd="0" destOrd="0" presId="urn:microsoft.com/office/officeart/2005/8/layout/radial5"/>
    <dgm:cxn modelId="{1752061F-2AB6-4B2D-8B74-31B905F8A520}" type="presParOf" srcId="{66ABC91C-F716-4FD9-9131-263E159A4940}" destId="{89A08BAD-A06C-405E-8662-CCADF56A3DC4}" srcOrd="2" destOrd="0" presId="urn:microsoft.com/office/officeart/2005/8/layout/radial5"/>
    <dgm:cxn modelId="{DEFC2D36-954B-4D05-B779-ED0C68662738}" type="presParOf" srcId="{66ABC91C-F716-4FD9-9131-263E159A4940}" destId="{D331DAA6-6264-421A-A426-3C447286F119}" srcOrd="3" destOrd="0" presId="urn:microsoft.com/office/officeart/2005/8/layout/radial5"/>
    <dgm:cxn modelId="{578E107B-98D0-48C9-94C9-60489784B4B5}" type="presParOf" srcId="{D331DAA6-6264-421A-A426-3C447286F119}" destId="{448FE5CD-6146-4AB9-80BA-AE2EEE4CEEB8}" srcOrd="0" destOrd="0" presId="urn:microsoft.com/office/officeart/2005/8/layout/radial5"/>
    <dgm:cxn modelId="{18DCE391-2209-4AE7-A948-3AD2D81A4CC2}" type="presParOf" srcId="{66ABC91C-F716-4FD9-9131-263E159A4940}" destId="{181723C3-B4B4-4F63-9BCF-16EC708223E9}" srcOrd="4" destOrd="0" presId="urn:microsoft.com/office/officeart/2005/8/layout/radial5"/>
    <dgm:cxn modelId="{C2708A72-C73E-4772-A9D3-8674CA6A123E}" type="presParOf" srcId="{66ABC91C-F716-4FD9-9131-263E159A4940}" destId="{0BCBED83-EA9A-4B73-91A1-D1615C036D10}" srcOrd="5" destOrd="0" presId="urn:microsoft.com/office/officeart/2005/8/layout/radial5"/>
    <dgm:cxn modelId="{C2CC44CA-F871-4611-8938-FF129C45FC16}" type="presParOf" srcId="{0BCBED83-EA9A-4B73-91A1-D1615C036D10}" destId="{1992AC07-FF0A-4D9D-88EA-23149C4F13BE}" srcOrd="0" destOrd="0" presId="urn:microsoft.com/office/officeart/2005/8/layout/radial5"/>
    <dgm:cxn modelId="{01945AB4-057D-4C1F-9581-468EA8E81992}" type="presParOf" srcId="{66ABC91C-F716-4FD9-9131-263E159A4940}" destId="{D2194D17-9B9D-48EE-AF02-2FAED165D4E2}" srcOrd="6" destOrd="0" presId="urn:microsoft.com/office/officeart/2005/8/layout/radial5"/>
    <dgm:cxn modelId="{38B9AB22-2A45-4C06-98F4-7443E00855BD}" type="presParOf" srcId="{66ABC91C-F716-4FD9-9131-263E159A4940}" destId="{B3DC66C1-95A7-403D-9D61-598AA125C1AE}" srcOrd="7" destOrd="0" presId="urn:microsoft.com/office/officeart/2005/8/layout/radial5"/>
    <dgm:cxn modelId="{DDE9C5E6-B43E-405D-BB75-86843E0C873A}" type="presParOf" srcId="{B3DC66C1-95A7-403D-9D61-598AA125C1AE}" destId="{1AF80E25-25B8-4F0A-8203-E595EB431C8F}" srcOrd="0" destOrd="0" presId="urn:microsoft.com/office/officeart/2005/8/layout/radial5"/>
    <dgm:cxn modelId="{CDC85438-01EE-4D6A-B268-50F87B7EE1D0}" type="presParOf" srcId="{66ABC91C-F716-4FD9-9131-263E159A4940}" destId="{50768322-92BA-4E16-AB0E-0BA61BD2BBE4}" srcOrd="8" destOrd="0" presId="urn:microsoft.com/office/officeart/2005/8/layout/radial5"/>
    <dgm:cxn modelId="{3DE42DA5-2923-41B4-82F4-DC9875E36193}" type="presParOf" srcId="{66ABC91C-F716-4FD9-9131-263E159A4940}" destId="{5E16B772-D2C4-4118-817B-09B87E1D1718}" srcOrd="9" destOrd="0" presId="urn:microsoft.com/office/officeart/2005/8/layout/radial5"/>
    <dgm:cxn modelId="{C170EFB3-A5DC-4F9E-93AD-000C42E81A39}" type="presParOf" srcId="{5E16B772-D2C4-4118-817B-09B87E1D1718}" destId="{3A1EC7FD-E28B-475D-9292-6486C56B1CAE}" srcOrd="0" destOrd="0" presId="urn:microsoft.com/office/officeart/2005/8/layout/radial5"/>
    <dgm:cxn modelId="{B64E6F71-C5BA-4D7B-BD06-4BDE7EAF4742}" type="presParOf" srcId="{66ABC91C-F716-4FD9-9131-263E159A4940}" destId="{F4C3955C-8F43-4381-BCEE-3EFC458C2CED}" srcOrd="10" destOrd="0" presId="urn:microsoft.com/office/officeart/2005/8/layout/radial5"/>
    <dgm:cxn modelId="{D97CAFD5-33A0-4C69-9F71-D5255BBBCCE6}" type="presParOf" srcId="{66ABC91C-F716-4FD9-9131-263E159A4940}" destId="{D8C5324D-1504-4F1A-9604-DE2ADF599BC8}" srcOrd="11" destOrd="0" presId="urn:microsoft.com/office/officeart/2005/8/layout/radial5"/>
    <dgm:cxn modelId="{57E009EE-17B5-45C5-A746-5AB4051BB326}" type="presParOf" srcId="{D8C5324D-1504-4F1A-9604-DE2ADF599BC8}" destId="{607206BB-D804-41AD-9E05-7EA023DD2B34}" srcOrd="0" destOrd="0" presId="urn:microsoft.com/office/officeart/2005/8/layout/radial5"/>
    <dgm:cxn modelId="{4C68CBE8-9FC1-4DF3-BC05-F060B135680C}" type="presParOf" srcId="{66ABC91C-F716-4FD9-9131-263E159A4940}" destId="{8690CAE6-4EEF-4DCE-AC26-9FE26A98688F}" srcOrd="12" destOrd="0" presId="urn:microsoft.com/office/officeart/2005/8/layout/radial5"/>
    <dgm:cxn modelId="{02073A6F-F322-4911-A226-F2651B527F8C}" type="presParOf" srcId="{66ABC91C-F716-4FD9-9131-263E159A4940}" destId="{480C10E3-FEF0-4036-BD15-F510ED86E5CC}" srcOrd="13" destOrd="0" presId="urn:microsoft.com/office/officeart/2005/8/layout/radial5"/>
    <dgm:cxn modelId="{C52E36B2-9187-42BB-9396-2937F719432D}" type="presParOf" srcId="{480C10E3-FEF0-4036-BD15-F510ED86E5CC}" destId="{44C71880-C4BE-46BA-9763-4C539E2B9283}" srcOrd="0" destOrd="0" presId="urn:microsoft.com/office/officeart/2005/8/layout/radial5"/>
    <dgm:cxn modelId="{4E3BECEC-3A31-434C-B7F8-17616734F5D7}" type="presParOf" srcId="{66ABC91C-F716-4FD9-9131-263E159A4940}" destId="{38AB59F8-FEDA-46A5-A2F3-81FE51E63E64}" srcOrd="14" destOrd="0" presId="urn:microsoft.com/office/officeart/2005/8/layout/radial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1D6172-CDC7-4CF6-8D37-4439A45961D6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B4077B0-9E77-47D6-95E8-9BA3FAB79CF8}">
      <dgm:prSet phldrT="[Texto]"/>
      <dgm:spPr/>
      <dgm:t>
        <a:bodyPr/>
        <a:lstStyle/>
        <a:p>
          <a:r>
            <a:rPr lang="es-ES" dirty="0" smtClean="0"/>
            <a:t>Título</a:t>
          </a:r>
          <a:endParaRPr lang="es-ES" dirty="0" smtClean="0"/>
        </a:p>
      </dgm:t>
    </dgm:pt>
    <dgm:pt modelId="{12807EB6-8377-425B-9F4A-CF6501CC9FA7}" type="parTrans" cxnId="{41C815A5-F8D2-46EA-B69E-BF81BB44A360}">
      <dgm:prSet/>
      <dgm:spPr/>
      <dgm:t>
        <a:bodyPr/>
        <a:lstStyle/>
        <a:p>
          <a:endParaRPr lang="es-ES"/>
        </a:p>
      </dgm:t>
    </dgm:pt>
    <dgm:pt modelId="{D3B0F810-8768-4139-B059-F40345A606B7}" type="sibTrans" cxnId="{41C815A5-F8D2-46EA-B69E-BF81BB44A360}">
      <dgm:prSet/>
      <dgm:spPr/>
      <dgm:t>
        <a:bodyPr/>
        <a:lstStyle/>
        <a:p>
          <a:endParaRPr lang="es-ES"/>
        </a:p>
      </dgm:t>
    </dgm:pt>
    <dgm:pt modelId="{D9123BBF-E389-4322-B0F7-9BB6A597B902}">
      <dgm:prSet phldrT="[Texto]"/>
      <dgm:spPr/>
      <dgm:t>
        <a:bodyPr/>
        <a:lstStyle/>
        <a:p>
          <a:r>
            <a:rPr lang="es-ES" smtClean="0"/>
            <a:t>¿Qué hizo?</a:t>
          </a:r>
          <a:endParaRPr lang="es-ES" dirty="0"/>
        </a:p>
      </dgm:t>
    </dgm:pt>
    <dgm:pt modelId="{316EDCC3-0850-4C79-8BD7-679109FDB283}" type="parTrans" cxnId="{9086DBC8-7313-4ED9-9B0C-76C8FE57AC0A}">
      <dgm:prSet/>
      <dgm:spPr/>
      <dgm:t>
        <a:bodyPr/>
        <a:lstStyle/>
        <a:p>
          <a:endParaRPr lang="es-ES"/>
        </a:p>
      </dgm:t>
    </dgm:pt>
    <dgm:pt modelId="{DADB849E-A967-422A-8305-95C958FB8FEB}" type="sibTrans" cxnId="{9086DBC8-7313-4ED9-9B0C-76C8FE57AC0A}">
      <dgm:prSet/>
      <dgm:spPr/>
      <dgm:t>
        <a:bodyPr/>
        <a:lstStyle/>
        <a:p>
          <a:endParaRPr lang="es-ES"/>
        </a:p>
      </dgm:t>
    </dgm:pt>
    <dgm:pt modelId="{8F6CC582-6563-4788-8A5E-264BED5EC4EB}">
      <dgm:prSet phldrT="[Texto]"/>
      <dgm:spPr/>
      <dgm:t>
        <a:bodyPr/>
        <a:lstStyle/>
        <a:p>
          <a:r>
            <a:rPr lang="es-ES" dirty="0" smtClean="0"/>
            <a:t>¿Qué ocurrió?</a:t>
          </a:r>
          <a:endParaRPr lang="es-ES" dirty="0"/>
        </a:p>
      </dgm:t>
    </dgm:pt>
    <dgm:pt modelId="{062D4C65-F760-4C06-9070-358921360F3A}" type="parTrans" cxnId="{4F9AC84F-0080-4C8E-936A-DBA0880A270D}">
      <dgm:prSet/>
      <dgm:spPr/>
      <dgm:t>
        <a:bodyPr/>
        <a:lstStyle/>
        <a:p>
          <a:endParaRPr lang="es-ES"/>
        </a:p>
      </dgm:t>
    </dgm:pt>
    <dgm:pt modelId="{D72A0BB4-B0EC-461C-BF24-8B06629B0626}" type="sibTrans" cxnId="{4F9AC84F-0080-4C8E-936A-DBA0880A270D}">
      <dgm:prSet/>
      <dgm:spPr/>
      <dgm:t>
        <a:bodyPr/>
        <a:lstStyle/>
        <a:p>
          <a:endParaRPr lang="es-ES"/>
        </a:p>
      </dgm:t>
    </dgm:pt>
    <dgm:pt modelId="{5D351E15-FBA6-438A-946C-7D14848BFC33}">
      <dgm:prSet phldrT="[Texto]"/>
      <dgm:spPr/>
      <dgm:t>
        <a:bodyPr/>
        <a:lstStyle/>
        <a:p>
          <a:r>
            <a:rPr lang="es-ES" dirty="0" smtClean="0"/>
            <a:t>Dibujos</a:t>
          </a:r>
          <a:endParaRPr lang="es-ES" dirty="0"/>
        </a:p>
      </dgm:t>
    </dgm:pt>
    <dgm:pt modelId="{8F896466-337B-48C2-B48F-41B48D450F2F}" type="parTrans" cxnId="{1B0DDAB3-11BA-41E3-956A-A6BFAE22D9F7}">
      <dgm:prSet/>
      <dgm:spPr/>
      <dgm:t>
        <a:bodyPr/>
        <a:lstStyle/>
        <a:p>
          <a:endParaRPr lang="es-ES"/>
        </a:p>
      </dgm:t>
    </dgm:pt>
    <dgm:pt modelId="{449CB156-5EF1-4B57-8181-A7608D0E2F23}" type="sibTrans" cxnId="{1B0DDAB3-11BA-41E3-956A-A6BFAE22D9F7}">
      <dgm:prSet/>
      <dgm:spPr/>
      <dgm:t>
        <a:bodyPr/>
        <a:lstStyle/>
        <a:p>
          <a:endParaRPr lang="es-ES"/>
        </a:p>
      </dgm:t>
    </dgm:pt>
    <dgm:pt modelId="{662960C2-D918-415E-A215-DC27D82C477E}">
      <dgm:prSet/>
      <dgm:spPr/>
      <dgm:t>
        <a:bodyPr/>
        <a:lstStyle/>
        <a:p>
          <a:r>
            <a:rPr lang="es-ES" dirty="0" smtClean="0"/>
            <a:t>¿A quién le ocurrió?</a:t>
          </a:r>
          <a:endParaRPr lang="es-ES" dirty="0" smtClean="0"/>
        </a:p>
      </dgm:t>
    </dgm:pt>
    <dgm:pt modelId="{BACCB7CB-F82D-4BBE-AB41-555B7D046D9A}" type="parTrans" cxnId="{577A47B6-5FCC-4B95-85D3-2E4E10551BAE}">
      <dgm:prSet/>
      <dgm:spPr/>
      <dgm:t>
        <a:bodyPr/>
        <a:lstStyle/>
        <a:p>
          <a:endParaRPr lang="es-ES"/>
        </a:p>
      </dgm:t>
    </dgm:pt>
    <dgm:pt modelId="{301ED179-0FAD-4C33-B759-8EA1254A4D26}" type="sibTrans" cxnId="{577A47B6-5FCC-4B95-85D3-2E4E10551BAE}">
      <dgm:prSet/>
      <dgm:spPr/>
      <dgm:t>
        <a:bodyPr/>
        <a:lstStyle/>
        <a:p>
          <a:endParaRPr lang="es-ES"/>
        </a:p>
      </dgm:t>
    </dgm:pt>
    <dgm:pt modelId="{903838A7-512D-4F21-9E11-C4C0B14FD820}">
      <dgm:prSet/>
      <dgm:spPr/>
      <dgm:t>
        <a:bodyPr/>
        <a:lstStyle/>
        <a:p>
          <a:r>
            <a:rPr lang="es-ES" dirty="0" smtClean="0"/>
            <a:t>¿Qué pasó al final?</a:t>
          </a:r>
        </a:p>
      </dgm:t>
    </dgm:pt>
    <dgm:pt modelId="{C77CFCA2-B054-4C68-A23B-77D63F53410B}" type="parTrans" cxnId="{85B168CD-15C3-4E8B-A584-D42A6F1E5A0D}">
      <dgm:prSet/>
      <dgm:spPr/>
      <dgm:t>
        <a:bodyPr/>
        <a:lstStyle/>
        <a:p>
          <a:endParaRPr lang="es-ES"/>
        </a:p>
      </dgm:t>
    </dgm:pt>
    <dgm:pt modelId="{346434F3-DD11-4AC4-9233-037CF89FBE15}" type="sibTrans" cxnId="{85B168CD-15C3-4E8B-A584-D42A6F1E5A0D}">
      <dgm:prSet/>
      <dgm:spPr/>
      <dgm:t>
        <a:bodyPr/>
        <a:lstStyle/>
        <a:p>
          <a:endParaRPr lang="es-ES"/>
        </a:p>
      </dgm:t>
    </dgm:pt>
    <dgm:pt modelId="{66ABC91C-F716-4FD9-9131-263E159A4940}" type="pres">
      <dgm:prSet presAssocID="{111D6172-CDC7-4CF6-8D37-4439A45961D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C52E3ED-D33B-4FCB-9B65-89A673FAD4EE}" type="pres">
      <dgm:prSet presAssocID="{EB4077B0-9E77-47D6-95E8-9BA3FAB79CF8}" presName="centerShape" presStyleLbl="node0" presStyleIdx="0" presStyleCnt="1"/>
      <dgm:spPr/>
      <dgm:t>
        <a:bodyPr/>
        <a:lstStyle/>
        <a:p>
          <a:endParaRPr lang="es-ES"/>
        </a:p>
      </dgm:t>
    </dgm:pt>
    <dgm:pt modelId="{9E6CCA3F-3BBD-41F0-A7A3-4082DB7671D4}" type="pres">
      <dgm:prSet presAssocID="{316EDCC3-0850-4C79-8BD7-679109FDB283}" presName="parTrans" presStyleLbl="sibTrans2D1" presStyleIdx="0" presStyleCnt="5"/>
      <dgm:spPr/>
      <dgm:t>
        <a:bodyPr/>
        <a:lstStyle/>
        <a:p>
          <a:endParaRPr lang="es-ES"/>
        </a:p>
      </dgm:t>
    </dgm:pt>
    <dgm:pt modelId="{FC9DE84A-E606-49F2-8F08-629EC7440982}" type="pres">
      <dgm:prSet presAssocID="{316EDCC3-0850-4C79-8BD7-679109FDB283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89A08BAD-A06C-405E-8662-CCADF56A3DC4}" type="pres">
      <dgm:prSet presAssocID="{D9123BBF-E389-4322-B0F7-9BB6A597B902}" presName="node" presStyleLbl="node1" presStyleIdx="0" presStyleCnt="5" custRadScaleRad="88734" custRadScaleInc="100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31DAA6-6264-421A-A426-3C447286F119}" type="pres">
      <dgm:prSet presAssocID="{C77CFCA2-B054-4C68-A23B-77D63F53410B}" presName="parTrans" presStyleLbl="sibTrans2D1" presStyleIdx="1" presStyleCnt="5"/>
      <dgm:spPr/>
      <dgm:t>
        <a:bodyPr/>
        <a:lstStyle/>
        <a:p>
          <a:endParaRPr lang="es-ES"/>
        </a:p>
      </dgm:t>
    </dgm:pt>
    <dgm:pt modelId="{448FE5CD-6146-4AB9-80BA-AE2EEE4CEEB8}" type="pres">
      <dgm:prSet presAssocID="{C77CFCA2-B054-4C68-A23B-77D63F53410B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181723C3-B4B4-4F63-9BCF-16EC708223E9}" type="pres">
      <dgm:prSet presAssocID="{903838A7-512D-4F21-9E11-C4C0B14FD8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CBED83-EA9A-4B73-91A1-D1615C036D10}" type="pres">
      <dgm:prSet presAssocID="{062D4C65-F760-4C06-9070-358921360F3A}" presName="parTrans" presStyleLbl="sibTrans2D1" presStyleIdx="2" presStyleCnt="5"/>
      <dgm:spPr/>
      <dgm:t>
        <a:bodyPr/>
        <a:lstStyle/>
        <a:p>
          <a:endParaRPr lang="es-ES"/>
        </a:p>
      </dgm:t>
    </dgm:pt>
    <dgm:pt modelId="{1992AC07-FF0A-4D9D-88EA-23149C4F13BE}" type="pres">
      <dgm:prSet presAssocID="{062D4C65-F760-4C06-9070-358921360F3A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D2194D17-9B9D-48EE-AF02-2FAED165D4E2}" type="pres">
      <dgm:prSet presAssocID="{8F6CC582-6563-4788-8A5E-264BED5EC4E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C5324D-1504-4F1A-9604-DE2ADF599BC8}" type="pres">
      <dgm:prSet presAssocID="{8F896466-337B-48C2-B48F-41B48D450F2F}" presName="parTrans" presStyleLbl="sibTrans2D1" presStyleIdx="3" presStyleCnt="5"/>
      <dgm:spPr/>
      <dgm:t>
        <a:bodyPr/>
        <a:lstStyle/>
        <a:p>
          <a:endParaRPr lang="es-ES"/>
        </a:p>
      </dgm:t>
    </dgm:pt>
    <dgm:pt modelId="{607206BB-D804-41AD-9E05-7EA023DD2B34}" type="pres">
      <dgm:prSet presAssocID="{8F896466-337B-48C2-B48F-41B48D450F2F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8690CAE6-4EEF-4DCE-AC26-9FE26A98688F}" type="pres">
      <dgm:prSet presAssocID="{5D351E15-FBA6-438A-946C-7D14848BFC3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0C10E3-FEF0-4036-BD15-F510ED86E5CC}" type="pres">
      <dgm:prSet presAssocID="{BACCB7CB-F82D-4BBE-AB41-555B7D046D9A}" presName="parTrans" presStyleLbl="sibTrans2D1" presStyleIdx="4" presStyleCnt="5"/>
      <dgm:spPr/>
      <dgm:t>
        <a:bodyPr/>
        <a:lstStyle/>
        <a:p>
          <a:endParaRPr lang="es-ES"/>
        </a:p>
      </dgm:t>
    </dgm:pt>
    <dgm:pt modelId="{44C71880-C4BE-46BA-9763-4C539E2B9283}" type="pres">
      <dgm:prSet presAssocID="{BACCB7CB-F82D-4BBE-AB41-555B7D046D9A}" presName="connectorText" presStyleLbl="sibTrans2D1" presStyleIdx="4" presStyleCnt="5"/>
      <dgm:spPr/>
      <dgm:t>
        <a:bodyPr/>
        <a:lstStyle/>
        <a:p>
          <a:endParaRPr lang="es-ES"/>
        </a:p>
      </dgm:t>
    </dgm:pt>
    <dgm:pt modelId="{38AB59F8-FEDA-46A5-A2F3-81FE51E63E64}" type="pres">
      <dgm:prSet presAssocID="{662960C2-D918-415E-A215-DC27D82C477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2A99592-C980-405E-A488-F20500C8A5D7}" type="presOf" srcId="{662960C2-D918-415E-A215-DC27D82C477E}" destId="{38AB59F8-FEDA-46A5-A2F3-81FE51E63E64}" srcOrd="0" destOrd="0" presId="urn:microsoft.com/office/officeart/2005/8/layout/radial5"/>
    <dgm:cxn modelId="{85B168CD-15C3-4E8B-A584-D42A6F1E5A0D}" srcId="{EB4077B0-9E77-47D6-95E8-9BA3FAB79CF8}" destId="{903838A7-512D-4F21-9E11-C4C0B14FD820}" srcOrd="1" destOrd="0" parTransId="{C77CFCA2-B054-4C68-A23B-77D63F53410B}" sibTransId="{346434F3-DD11-4AC4-9233-037CF89FBE15}"/>
    <dgm:cxn modelId="{C0B4B495-3826-4B3E-8FA7-F864B61A6AE1}" type="presOf" srcId="{316EDCC3-0850-4C79-8BD7-679109FDB283}" destId="{FC9DE84A-E606-49F2-8F08-629EC7440982}" srcOrd="1" destOrd="0" presId="urn:microsoft.com/office/officeart/2005/8/layout/radial5"/>
    <dgm:cxn modelId="{9086DBC8-7313-4ED9-9B0C-76C8FE57AC0A}" srcId="{EB4077B0-9E77-47D6-95E8-9BA3FAB79CF8}" destId="{D9123BBF-E389-4322-B0F7-9BB6A597B902}" srcOrd="0" destOrd="0" parTransId="{316EDCC3-0850-4C79-8BD7-679109FDB283}" sibTransId="{DADB849E-A967-422A-8305-95C958FB8FEB}"/>
    <dgm:cxn modelId="{95C0E284-3AC8-4A18-A7D2-344AA46310FC}" type="presOf" srcId="{316EDCC3-0850-4C79-8BD7-679109FDB283}" destId="{9E6CCA3F-3BBD-41F0-A7A3-4082DB7671D4}" srcOrd="0" destOrd="0" presId="urn:microsoft.com/office/officeart/2005/8/layout/radial5"/>
    <dgm:cxn modelId="{F602501C-C490-400F-AE3B-B2AB12B20376}" type="presOf" srcId="{C77CFCA2-B054-4C68-A23B-77D63F53410B}" destId="{D331DAA6-6264-421A-A426-3C447286F119}" srcOrd="0" destOrd="0" presId="urn:microsoft.com/office/officeart/2005/8/layout/radial5"/>
    <dgm:cxn modelId="{12B6A6D0-BF0F-4FD0-92E8-2AAC5DDB1DCA}" type="presOf" srcId="{8F896466-337B-48C2-B48F-41B48D450F2F}" destId="{D8C5324D-1504-4F1A-9604-DE2ADF599BC8}" srcOrd="0" destOrd="0" presId="urn:microsoft.com/office/officeart/2005/8/layout/radial5"/>
    <dgm:cxn modelId="{0AED57E0-F23E-4766-AB83-7CCDA9EF268D}" type="presOf" srcId="{062D4C65-F760-4C06-9070-358921360F3A}" destId="{0BCBED83-EA9A-4B73-91A1-D1615C036D10}" srcOrd="0" destOrd="0" presId="urn:microsoft.com/office/officeart/2005/8/layout/radial5"/>
    <dgm:cxn modelId="{577A47B6-5FCC-4B95-85D3-2E4E10551BAE}" srcId="{EB4077B0-9E77-47D6-95E8-9BA3FAB79CF8}" destId="{662960C2-D918-415E-A215-DC27D82C477E}" srcOrd="4" destOrd="0" parTransId="{BACCB7CB-F82D-4BBE-AB41-555B7D046D9A}" sibTransId="{301ED179-0FAD-4C33-B759-8EA1254A4D26}"/>
    <dgm:cxn modelId="{EAC51219-EC22-4BBB-A07A-21E12877003E}" type="presOf" srcId="{111D6172-CDC7-4CF6-8D37-4439A45961D6}" destId="{66ABC91C-F716-4FD9-9131-263E159A4940}" srcOrd="0" destOrd="0" presId="urn:microsoft.com/office/officeart/2005/8/layout/radial5"/>
    <dgm:cxn modelId="{91F2D9DB-500D-4F24-B9CC-EEC2A6758F46}" type="presOf" srcId="{BACCB7CB-F82D-4BBE-AB41-555B7D046D9A}" destId="{44C71880-C4BE-46BA-9763-4C539E2B9283}" srcOrd="1" destOrd="0" presId="urn:microsoft.com/office/officeart/2005/8/layout/radial5"/>
    <dgm:cxn modelId="{222FE39F-FE74-48D6-A2B3-6D935D41B05B}" type="presOf" srcId="{C77CFCA2-B054-4C68-A23B-77D63F53410B}" destId="{448FE5CD-6146-4AB9-80BA-AE2EEE4CEEB8}" srcOrd="1" destOrd="0" presId="urn:microsoft.com/office/officeart/2005/8/layout/radial5"/>
    <dgm:cxn modelId="{1B0DDAB3-11BA-41E3-956A-A6BFAE22D9F7}" srcId="{EB4077B0-9E77-47D6-95E8-9BA3FAB79CF8}" destId="{5D351E15-FBA6-438A-946C-7D14848BFC33}" srcOrd="3" destOrd="0" parTransId="{8F896466-337B-48C2-B48F-41B48D450F2F}" sibTransId="{449CB156-5EF1-4B57-8181-A7608D0E2F23}"/>
    <dgm:cxn modelId="{DC72F149-7844-4CCC-BC32-F44A96C9C7FB}" type="presOf" srcId="{8F896466-337B-48C2-B48F-41B48D450F2F}" destId="{607206BB-D804-41AD-9E05-7EA023DD2B34}" srcOrd="1" destOrd="0" presId="urn:microsoft.com/office/officeart/2005/8/layout/radial5"/>
    <dgm:cxn modelId="{C1710CB8-BA1F-44BF-8EC0-0E5948579E42}" type="presOf" srcId="{D9123BBF-E389-4322-B0F7-9BB6A597B902}" destId="{89A08BAD-A06C-405E-8662-CCADF56A3DC4}" srcOrd="0" destOrd="0" presId="urn:microsoft.com/office/officeart/2005/8/layout/radial5"/>
    <dgm:cxn modelId="{5FD50990-D5AE-4B22-B7E0-BEE158ABBC15}" type="presOf" srcId="{8F6CC582-6563-4788-8A5E-264BED5EC4EB}" destId="{D2194D17-9B9D-48EE-AF02-2FAED165D4E2}" srcOrd="0" destOrd="0" presId="urn:microsoft.com/office/officeart/2005/8/layout/radial5"/>
    <dgm:cxn modelId="{E454728F-9ED7-4EF5-846E-D4D8D9B397E1}" type="presOf" srcId="{062D4C65-F760-4C06-9070-358921360F3A}" destId="{1992AC07-FF0A-4D9D-88EA-23149C4F13BE}" srcOrd="1" destOrd="0" presId="urn:microsoft.com/office/officeart/2005/8/layout/radial5"/>
    <dgm:cxn modelId="{4F9AC84F-0080-4C8E-936A-DBA0880A270D}" srcId="{EB4077B0-9E77-47D6-95E8-9BA3FAB79CF8}" destId="{8F6CC582-6563-4788-8A5E-264BED5EC4EB}" srcOrd="2" destOrd="0" parTransId="{062D4C65-F760-4C06-9070-358921360F3A}" sibTransId="{D72A0BB4-B0EC-461C-BF24-8B06629B0626}"/>
    <dgm:cxn modelId="{B1E082E0-A0DE-413B-9085-1D752A8E8E0A}" type="presOf" srcId="{903838A7-512D-4F21-9E11-C4C0B14FD820}" destId="{181723C3-B4B4-4F63-9BCF-16EC708223E9}" srcOrd="0" destOrd="0" presId="urn:microsoft.com/office/officeart/2005/8/layout/radial5"/>
    <dgm:cxn modelId="{03D24414-5690-4CEE-8C88-C9F649FC7274}" type="presOf" srcId="{5D351E15-FBA6-438A-946C-7D14848BFC33}" destId="{8690CAE6-4EEF-4DCE-AC26-9FE26A98688F}" srcOrd="0" destOrd="0" presId="urn:microsoft.com/office/officeart/2005/8/layout/radial5"/>
    <dgm:cxn modelId="{052ADC08-9D7B-49C8-876B-5E1377D3EAB4}" type="presOf" srcId="{BACCB7CB-F82D-4BBE-AB41-555B7D046D9A}" destId="{480C10E3-FEF0-4036-BD15-F510ED86E5CC}" srcOrd="0" destOrd="0" presId="urn:microsoft.com/office/officeart/2005/8/layout/radial5"/>
    <dgm:cxn modelId="{41C815A5-F8D2-46EA-B69E-BF81BB44A360}" srcId="{111D6172-CDC7-4CF6-8D37-4439A45961D6}" destId="{EB4077B0-9E77-47D6-95E8-9BA3FAB79CF8}" srcOrd="0" destOrd="0" parTransId="{12807EB6-8377-425B-9F4A-CF6501CC9FA7}" sibTransId="{D3B0F810-8768-4139-B059-F40345A606B7}"/>
    <dgm:cxn modelId="{C3D2B5B4-08A6-4F51-93E1-CD62F683C694}" type="presOf" srcId="{EB4077B0-9E77-47D6-95E8-9BA3FAB79CF8}" destId="{8C52E3ED-D33B-4FCB-9B65-89A673FAD4EE}" srcOrd="0" destOrd="0" presId="urn:microsoft.com/office/officeart/2005/8/layout/radial5"/>
    <dgm:cxn modelId="{5741F7E0-3697-4653-AFB5-C3E6C21B783C}" type="presParOf" srcId="{66ABC91C-F716-4FD9-9131-263E159A4940}" destId="{8C52E3ED-D33B-4FCB-9B65-89A673FAD4EE}" srcOrd="0" destOrd="0" presId="urn:microsoft.com/office/officeart/2005/8/layout/radial5"/>
    <dgm:cxn modelId="{0FDD1DCC-F4A7-4DCC-A738-E32B74BCC77D}" type="presParOf" srcId="{66ABC91C-F716-4FD9-9131-263E159A4940}" destId="{9E6CCA3F-3BBD-41F0-A7A3-4082DB7671D4}" srcOrd="1" destOrd="0" presId="urn:microsoft.com/office/officeart/2005/8/layout/radial5"/>
    <dgm:cxn modelId="{3DECDC8D-C1C1-4C21-A6C3-5402EDC3EF48}" type="presParOf" srcId="{9E6CCA3F-3BBD-41F0-A7A3-4082DB7671D4}" destId="{FC9DE84A-E606-49F2-8F08-629EC7440982}" srcOrd="0" destOrd="0" presId="urn:microsoft.com/office/officeart/2005/8/layout/radial5"/>
    <dgm:cxn modelId="{532E2BE0-F420-4C71-9575-8CC7CBBA19EF}" type="presParOf" srcId="{66ABC91C-F716-4FD9-9131-263E159A4940}" destId="{89A08BAD-A06C-405E-8662-CCADF56A3DC4}" srcOrd="2" destOrd="0" presId="urn:microsoft.com/office/officeart/2005/8/layout/radial5"/>
    <dgm:cxn modelId="{7A432749-2092-4F7D-8742-E9330F992894}" type="presParOf" srcId="{66ABC91C-F716-4FD9-9131-263E159A4940}" destId="{D331DAA6-6264-421A-A426-3C447286F119}" srcOrd="3" destOrd="0" presId="urn:microsoft.com/office/officeart/2005/8/layout/radial5"/>
    <dgm:cxn modelId="{F19026DE-868F-4B2F-8B12-58F7E8DCD28F}" type="presParOf" srcId="{D331DAA6-6264-421A-A426-3C447286F119}" destId="{448FE5CD-6146-4AB9-80BA-AE2EEE4CEEB8}" srcOrd="0" destOrd="0" presId="urn:microsoft.com/office/officeart/2005/8/layout/radial5"/>
    <dgm:cxn modelId="{4BEB3060-11DB-4323-973B-EABDAFEBA238}" type="presParOf" srcId="{66ABC91C-F716-4FD9-9131-263E159A4940}" destId="{181723C3-B4B4-4F63-9BCF-16EC708223E9}" srcOrd="4" destOrd="0" presId="urn:microsoft.com/office/officeart/2005/8/layout/radial5"/>
    <dgm:cxn modelId="{CB51D52A-CC29-4B6D-8AC9-24D049EE9F08}" type="presParOf" srcId="{66ABC91C-F716-4FD9-9131-263E159A4940}" destId="{0BCBED83-EA9A-4B73-91A1-D1615C036D10}" srcOrd="5" destOrd="0" presId="urn:microsoft.com/office/officeart/2005/8/layout/radial5"/>
    <dgm:cxn modelId="{5E65DD16-6162-4C2D-B2D0-F66091D66FEB}" type="presParOf" srcId="{0BCBED83-EA9A-4B73-91A1-D1615C036D10}" destId="{1992AC07-FF0A-4D9D-88EA-23149C4F13BE}" srcOrd="0" destOrd="0" presId="urn:microsoft.com/office/officeart/2005/8/layout/radial5"/>
    <dgm:cxn modelId="{B82643E8-6091-4341-938D-185876D84564}" type="presParOf" srcId="{66ABC91C-F716-4FD9-9131-263E159A4940}" destId="{D2194D17-9B9D-48EE-AF02-2FAED165D4E2}" srcOrd="6" destOrd="0" presId="urn:microsoft.com/office/officeart/2005/8/layout/radial5"/>
    <dgm:cxn modelId="{1E115FA3-D580-4B70-89DC-8BB3C7CD0752}" type="presParOf" srcId="{66ABC91C-F716-4FD9-9131-263E159A4940}" destId="{D8C5324D-1504-4F1A-9604-DE2ADF599BC8}" srcOrd="7" destOrd="0" presId="urn:microsoft.com/office/officeart/2005/8/layout/radial5"/>
    <dgm:cxn modelId="{073707A7-66B7-4A58-8137-1A442637AA09}" type="presParOf" srcId="{D8C5324D-1504-4F1A-9604-DE2ADF599BC8}" destId="{607206BB-D804-41AD-9E05-7EA023DD2B34}" srcOrd="0" destOrd="0" presId="urn:microsoft.com/office/officeart/2005/8/layout/radial5"/>
    <dgm:cxn modelId="{68D44534-2E59-4FA8-B7D4-38961B10C173}" type="presParOf" srcId="{66ABC91C-F716-4FD9-9131-263E159A4940}" destId="{8690CAE6-4EEF-4DCE-AC26-9FE26A98688F}" srcOrd="8" destOrd="0" presId="urn:microsoft.com/office/officeart/2005/8/layout/radial5"/>
    <dgm:cxn modelId="{D96895F0-6FA8-4035-95F1-CC5A7BE3B0A6}" type="presParOf" srcId="{66ABC91C-F716-4FD9-9131-263E159A4940}" destId="{480C10E3-FEF0-4036-BD15-F510ED86E5CC}" srcOrd="9" destOrd="0" presId="urn:microsoft.com/office/officeart/2005/8/layout/radial5"/>
    <dgm:cxn modelId="{D07F465A-8460-45C5-8360-BC78FD0EC10E}" type="presParOf" srcId="{480C10E3-FEF0-4036-BD15-F510ED86E5CC}" destId="{44C71880-C4BE-46BA-9763-4C539E2B9283}" srcOrd="0" destOrd="0" presId="urn:microsoft.com/office/officeart/2005/8/layout/radial5"/>
    <dgm:cxn modelId="{0A476437-A0FE-47C8-A368-E6627BC042A5}" type="presParOf" srcId="{66ABC91C-F716-4FD9-9131-263E159A4940}" destId="{38AB59F8-FEDA-46A5-A2F3-81FE51E63E64}" srcOrd="10" destOrd="0" presId="urn:microsoft.com/office/officeart/2005/8/layout/radial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1D6172-CDC7-4CF6-8D37-4439A45961D6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B4077B0-9E77-47D6-95E8-9BA3FAB79CF8}">
      <dgm:prSet phldrT="[Texto]"/>
      <dgm:spPr/>
      <dgm:t>
        <a:bodyPr/>
        <a:lstStyle/>
        <a:p>
          <a:r>
            <a:rPr lang="es-ES" dirty="0" smtClean="0"/>
            <a:t>Título</a:t>
          </a:r>
          <a:endParaRPr lang="es-ES" dirty="0" smtClean="0"/>
        </a:p>
      </dgm:t>
    </dgm:pt>
    <dgm:pt modelId="{12807EB6-8377-425B-9F4A-CF6501CC9FA7}" type="parTrans" cxnId="{41C815A5-F8D2-46EA-B69E-BF81BB44A360}">
      <dgm:prSet/>
      <dgm:spPr/>
      <dgm:t>
        <a:bodyPr/>
        <a:lstStyle/>
        <a:p>
          <a:endParaRPr lang="es-ES"/>
        </a:p>
      </dgm:t>
    </dgm:pt>
    <dgm:pt modelId="{D3B0F810-8768-4139-B059-F40345A606B7}" type="sibTrans" cxnId="{41C815A5-F8D2-46EA-B69E-BF81BB44A360}">
      <dgm:prSet/>
      <dgm:spPr/>
      <dgm:t>
        <a:bodyPr/>
        <a:lstStyle/>
        <a:p>
          <a:endParaRPr lang="es-ES"/>
        </a:p>
      </dgm:t>
    </dgm:pt>
    <dgm:pt modelId="{D9123BBF-E389-4322-B0F7-9BB6A597B902}">
      <dgm:prSet phldrT="[Texto]"/>
      <dgm:spPr/>
      <dgm:t>
        <a:bodyPr/>
        <a:lstStyle/>
        <a:p>
          <a:r>
            <a:rPr lang="es-ES" dirty="0" smtClean="0"/>
            <a:t>¿Dónde sucede?</a:t>
          </a:r>
          <a:endParaRPr lang="es-ES" dirty="0"/>
        </a:p>
      </dgm:t>
    </dgm:pt>
    <dgm:pt modelId="{316EDCC3-0850-4C79-8BD7-679109FDB283}" type="parTrans" cxnId="{9086DBC8-7313-4ED9-9B0C-76C8FE57AC0A}">
      <dgm:prSet/>
      <dgm:spPr/>
      <dgm:t>
        <a:bodyPr/>
        <a:lstStyle/>
        <a:p>
          <a:endParaRPr lang="es-ES"/>
        </a:p>
      </dgm:t>
    </dgm:pt>
    <dgm:pt modelId="{DADB849E-A967-422A-8305-95C958FB8FEB}" type="sibTrans" cxnId="{9086DBC8-7313-4ED9-9B0C-76C8FE57AC0A}">
      <dgm:prSet/>
      <dgm:spPr/>
      <dgm:t>
        <a:bodyPr/>
        <a:lstStyle/>
        <a:p>
          <a:endParaRPr lang="es-ES"/>
        </a:p>
      </dgm:t>
    </dgm:pt>
    <dgm:pt modelId="{8F6CC582-6563-4788-8A5E-264BED5EC4EB}">
      <dgm:prSet phldrT="[Texto]"/>
      <dgm:spPr/>
      <dgm:t>
        <a:bodyPr/>
        <a:lstStyle/>
        <a:p>
          <a:r>
            <a:rPr lang="es-ES" dirty="0" smtClean="0"/>
            <a:t>Personaje principal.</a:t>
          </a:r>
          <a:endParaRPr lang="es-ES" dirty="0"/>
        </a:p>
      </dgm:t>
    </dgm:pt>
    <dgm:pt modelId="{062D4C65-F760-4C06-9070-358921360F3A}" type="parTrans" cxnId="{4F9AC84F-0080-4C8E-936A-DBA0880A270D}">
      <dgm:prSet/>
      <dgm:spPr/>
      <dgm:t>
        <a:bodyPr/>
        <a:lstStyle/>
        <a:p>
          <a:endParaRPr lang="es-ES"/>
        </a:p>
      </dgm:t>
    </dgm:pt>
    <dgm:pt modelId="{D72A0BB4-B0EC-461C-BF24-8B06629B0626}" type="sibTrans" cxnId="{4F9AC84F-0080-4C8E-936A-DBA0880A270D}">
      <dgm:prSet/>
      <dgm:spPr/>
      <dgm:t>
        <a:bodyPr/>
        <a:lstStyle/>
        <a:p>
          <a:endParaRPr lang="es-ES"/>
        </a:p>
      </dgm:t>
    </dgm:pt>
    <dgm:pt modelId="{5D351E15-FBA6-438A-946C-7D14848BFC33}">
      <dgm:prSet phldrT="[Texto]"/>
      <dgm:spPr/>
      <dgm:t>
        <a:bodyPr/>
        <a:lstStyle/>
        <a:p>
          <a:r>
            <a:rPr lang="es-ES" dirty="0" smtClean="0"/>
            <a:t>Personajes secundarios</a:t>
          </a:r>
          <a:endParaRPr lang="es-ES" dirty="0"/>
        </a:p>
      </dgm:t>
    </dgm:pt>
    <dgm:pt modelId="{8F896466-337B-48C2-B48F-41B48D450F2F}" type="parTrans" cxnId="{1B0DDAB3-11BA-41E3-956A-A6BFAE22D9F7}">
      <dgm:prSet/>
      <dgm:spPr/>
      <dgm:t>
        <a:bodyPr/>
        <a:lstStyle/>
        <a:p>
          <a:endParaRPr lang="es-ES"/>
        </a:p>
      </dgm:t>
    </dgm:pt>
    <dgm:pt modelId="{449CB156-5EF1-4B57-8181-A7608D0E2F23}" type="sibTrans" cxnId="{1B0DDAB3-11BA-41E3-956A-A6BFAE22D9F7}">
      <dgm:prSet/>
      <dgm:spPr/>
      <dgm:t>
        <a:bodyPr/>
        <a:lstStyle/>
        <a:p>
          <a:endParaRPr lang="es-ES"/>
        </a:p>
      </dgm:t>
    </dgm:pt>
    <dgm:pt modelId="{662960C2-D918-415E-A215-DC27D82C477E}">
      <dgm:prSet/>
      <dgm:spPr/>
      <dgm:t>
        <a:bodyPr/>
        <a:lstStyle/>
        <a:p>
          <a:r>
            <a:rPr lang="es-ES" dirty="0" smtClean="0"/>
            <a:t>¿Qué hacen los personajes?</a:t>
          </a:r>
          <a:endParaRPr lang="es-ES" dirty="0" smtClean="0"/>
        </a:p>
      </dgm:t>
    </dgm:pt>
    <dgm:pt modelId="{BACCB7CB-F82D-4BBE-AB41-555B7D046D9A}" type="parTrans" cxnId="{577A47B6-5FCC-4B95-85D3-2E4E10551BAE}">
      <dgm:prSet/>
      <dgm:spPr/>
      <dgm:t>
        <a:bodyPr/>
        <a:lstStyle/>
        <a:p>
          <a:endParaRPr lang="es-ES"/>
        </a:p>
      </dgm:t>
    </dgm:pt>
    <dgm:pt modelId="{301ED179-0FAD-4C33-B759-8EA1254A4D26}" type="sibTrans" cxnId="{577A47B6-5FCC-4B95-85D3-2E4E10551BAE}">
      <dgm:prSet/>
      <dgm:spPr/>
      <dgm:t>
        <a:bodyPr/>
        <a:lstStyle/>
        <a:p>
          <a:endParaRPr lang="es-ES"/>
        </a:p>
      </dgm:t>
    </dgm:pt>
    <dgm:pt modelId="{903838A7-512D-4F21-9E11-C4C0B14FD820}">
      <dgm:prSet/>
      <dgm:spPr/>
      <dgm:t>
        <a:bodyPr/>
        <a:lstStyle/>
        <a:p>
          <a:r>
            <a:rPr lang="es-ES" dirty="0" smtClean="0"/>
            <a:t>¿Cuándo pasa?</a:t>
          </a:r>
        </a:p>
      </dgm:t>
    </dgm:pt>
    <dgm:pt modelId="{C77CFCA2-B054-4C68-A23B-77D63F53410B}" type="parTrans" cxnId="{85B168CD-15C3-4E8B-A584-D42A6F1E5A0D}">
      <dgm:prSet/>
      <dgm:spPr/>
      <dgm:t>
        <a:bodyPr/>
        <a:lstStyle/>
        <a:p>
          <a:endParaRPr lang="es-ES"/>
        </a:p>
      </dgm:t>
    </dgm:pt>
    <dgm:pt modelId="{346434F3-DD11-4AC4-9233-037CF89FBE15}" type="sibTrans" cxnId="{85B168CD-15C3-4E8B-A584-D42A6F1E5A0D}">
      <dgm:prSet/>
      <dgm:spPr/>
      <dgm:t>
        <a:bodyPr/>
        <a:lstStyle/>
        <a:p>
          <a:endParaRPr lang="es-ES"/>
        </a:p>
      </dgm:t>
    </dgm:pt>
    <dgm:pt modelId="{226043E1-AB4F-431A-AF10-D3DBD028DB36}">
      <dgm:prSet/>
      <dgm:spPr/>
      <dgm:t>
        <a:bodyPr/>
        <a:lstStyle/>
        <a:p>
          <a:r>
            <a:rPr lang="es-ES" b="1" dirty="0" smtClean="0"/>
            <a:t>* Véase fotocopia adjunta.</a:t>
          </a:r>
          <a:endParaRPr lang="es-ES" b="1" dirty="0"/>
        </a:p>
      </dgm:t>
    </dgm:pt>
    <dgm:pt modelId="{D7905C8E-B035-4B7D-874F-266770AC4B5A}" type="parTrans" cxnId="{88956665-212E-43F5-B211-8DAADDDEEFA9}">
      <dgm:prSet/>
      <dgm:spPr/>
      <dgm:t>
        <a:bodyPr/>
        <a:lstStyle/>
        <a:p>
          <a:endParaRPr lang="es-ES"/>
        </a:p>
      </dgm:t>
    </dgm:pt>
    <dgm:pt modelId="{6335132A-8E69-45A0-9CF9-1D94782CB695}" type="sibTrans" cxnId="{88956665-212E-43F5-B211-8DAADDDEEFA9}">
      <dgm:prSet/>
      <dgm:spPr/>
    </dgm:pt>
    <dgm:pt modelId="{66ABC91C-F716-4FD9-9131-263E159A4940}" type="pres">
      <dgm:prSet presAssocID="{111D6172-CDC7-4CF6-8D37-4439A45961D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C52E3ED-D33B-4FCB-9B65-89A673FAD4EE}" type="pres">
      <dgm:prSet presAssocID="{EB4077B0-9E77-47D6-95E8-9BA3FAB79CF8}" presName="centerShape" presStyleLbl="node0" presStyleIdx="0" presStyleCnt="1"/>
      <dgm:spPr/>
      <dgm:t>
        <a:bodyPr/>
        <a:lstStyle/>
        <a:p>
          <a:endParaRPr lang="es-ES"/>
        </a:p>
      </dgm:t>
    </dgm:pt>
    <dgm:pt modelId="{9E6CCA3F-3BBD-41F0-A7A3-4082DB7671D4}" type="pres">
      <dgm:prSet presAssocID="{316EDCC3-0850-4C79-8BD7-679109FDB283}" presName="parTrans" presStyleLbl="sibTrans2D1" presStyleIdx="0" presStyleCnt="6"/>
      <dgm:spPr/>
      <dgm:t>
        <a:bodyPr/>
        <a:lstStyle/>
        <a:p>
          <a:endParaRPr lang="es-ES"/>
        </a:p>
      </dgm:t>
    </dgm:pt>
    <dgm:pt modelId="{FC9DE84A-E606-49F2-8F08-629EC7440982}" type="pres">
      <dgm:prSet presAssocID="{316EDCC3-0850-4C79-8BD7-679109FDB283}" presName="connectorText" presStyleLbl="sibTrans2D1" presStyleIdx="0" presStyleCnt="6"/>
      <dgm:spPr/>
      <dgm:t>
        <a:bodyPr/>
        <a:lstStyle/>
        <a:p>
          <a:endParaRPr lang="es-ES"/>
        </a:p>
      </dgm:t>
    </dgm:pt>
    <dgm:pt modelId="{89A08BAD-A06C-405E-8662-CCADF56A3DC4}" type="pres">
      <dgm:prSet presAssocID="{D9123BBF-E389-4322-B0F7-9BB6A597B902}" presName="node" presStyleLbl="node1" presStyleIdx="0" presStyleCnt="6" custRadScaleRad="88734" custRadScaleInc="100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31DAA6-6264-421A-A426-3C447286F119}" type="pres">
      <dgm:prSet presAssocID="{C77CFCA2-B054-4C68-A23B-77D63F53410B}" presName="parTrans" presStyleLbl="sibTrans2D1" presStyleIdx="1" presStyleCnt="6"/>
      <dgm:spPr/>
      <dgm:t>
        <a:bodyPr/>
        <a:lstStyle/>
        <a:p>
          <a:endParaRPr lang="es-ES"/>
        </a:p>
      </dgm:t>
    </dgm:pt>
    <dgm:pt modelId="{448FE5CD-6146-4AB9-80BA-AE2EEE4CEEB8}" type="pres">
      <dgm:prSet presAssocID="{C77CFCA2-B054-4C68-A23B-77D63F53410B}" presName="connectorText" presStyleLbl="sibTrans2D1" presStyleIdx="1" presStyleCnt="6"/>
      <dgm:spPr/>
      <dgm:t>
        <a:bodyPr/>
        <a:lstStyle/>
        <a:p>
          <a:endParaRPr lang="es-ES"/>
        </a:p>
      </dgm:t>
    </dgm:pt>
    <dgm:pt modelId="{181723C3-B4B4-4F63-9BCF-16EC708223E9}" type="pres">
      <dgm:prSet presAssocID="{903838A7-512D-4F21-9E11-C4C0B14FD82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CBED83-EA9A-4B73-91A1-D1615C036D10}" type="pres">
      <dgm:prSet presAssocID="{062D4C65-F760-4C06-9070-358921360F3A}" presName="parTrans" presStyleLbl="sibTrans2D1" presStyleIdx="2" presStyleCnt="6"/>
      <dgm:spPr/>
      <dgm:t>
        <a:bodyPr/>
        <a:lstStyle/>
        <a:p>
          <a:endParaRPr lang="es-ES"/>
        </a:p>
      </dgm:t>
    </dgm:pt>
    <dgm:pt modelId="{1992AC07-FF0A-4D9D-88EA-23149C4F13BE}" type="pres">
      <dgm:prSet presAssocID="{062D4C65-F760-4C06-9070-358921360F3A}" presName="connectorText" presStyleLbl="sibTrans2D1" presStyleIdx="2" presStyleCnt="6"/>
      <dgm:spPr/>
      <dgm:t>
        <a:bodyPr/>
        <a:lstStyle/>
        <a:p>
          <a:endParaRPr lang="es-ES"/>
        </a:p>
      </dgm:t>
    </dgm:pt>
    <dgm:pt modelId="{D2194D17-9B9D-48EE-AF02-2FAED165D4E2}" type="pres">
      <dgm:prSet presAssocID="{8F6CC582-6563-4788-8A5E-264BED5EC4E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C5324D-1504-4F1A-9604-DE2ADF599BC8}" type="pres">
      <dgm:prSet presAssocID="{8F896466-337B-48C2-B48F-41B48D450F2F}" presName="parTrans" presStyleLbl="sibTrans2D1" presStyleIdx="3" presStyleCnt="6"/>
      <dgm:spPr/>
      <dgm:t>
        <a:bodyPr/>
        <a:lstStyle/>
        <a:p>
          <a:endParaRPr lang="es-ES"/>
        </a:p>
      </dgm:t>
    </dgm:pt>
    <dgm:pt modelId="{607206BB-D804-41AD-9E05-7EA023DD2B34}" type="pres">
      <dgm:prSet presAssocID="{8F896466-337B-48C2-B48F-41B48D450F2F}" presName="connectorText" presStyleLbl="sibTrans2D1" presStyleIdx="3" presStyleCnt="6"/>
      <dgm:spPr/>
      <dgm:t>
        <a:bodyPr/>
        <a:lstStyle/>
        <a:p>
          <a:endParaRPr lang="es-ES"/>
        </a:p>
      </dgm:t>
    </dgm:pt>
    <dgm:pt modelId="{8690CAE6-4EEF-4DCE-AC26-9FE26A98688F}" type="pres">
      <dgm:prSet presAssocID="{5D351E15-FBA6-438A-946C-7D14848BFC3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0C10E3-FEF0-4036-BD15-F510ED86E5CC}" type="pres">
      <dgm:prSet presAssocID="{BACCB7CB-F82D-4BBE-AB41-555B7D046D9A}" presName="parTrans" presStyleLbl="sibTrans2D1" presStyleIdx="4" presStyleCnt="6"/>
      <dgm:spPr/>
      <dgm:t>
        <a:bodyPr/>
        <a:lstStyle/>
        <a:p>
          <a:endParaRPr lang="es-ES"/>
        </a:p>
      </dgm:t>
    </dgm:pt>
    <dgm:pt modelId="{44C71880-C4BE-46BA-9763-4C539E2B9283}" type="pres">
      <dgm:prSet presAssocID="{BACCB7CB-F82D-4BBE-AB41-555B7D046D9A}" presName="connectorText" presStyleLbl="sibTrans2D1" presStyleIdx="4" presStyleCnt="6"/>
      <dgm:spPr/>
      <dgm:t>
        <a:bodyPr/>
        <a:lstStyle/>
        <a:p>
          <a:endParaRPr lang="es-ES"/>
        </a:p>
      </dgm:t>
    </dgm:pt>
    <dgm:pt modelId="{38AB59F8-FEDA-46A5-A2F3-81FE51E63E64}" type="pres">
      <dgm:prSet presAssocID="{662960C2-D918-415E-A215-DC27D82C477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C5E4AB4-C354-4EA8-94AD-B42C081FEA9B}" type="pres">
      <dgm:prSet presAssocID="{D7905C8E-B035-4B7D-874F-266770AC4B5A}" presName="parTrans" presStyleLbl="sibTrans2D1" presStyleIdx="5" presStyleCnt="6"/>
      <dgm:spPr/>
    </dgm:pt>
    <dgm:pt modelId="{8D2BCCC5-4E2B-4070-B059-38B1B0EF2A8C}" type="pres">
      <dgm:prSet presAssocID="{D7905C8E-B035-4B7D-874F-266770AC4B5A}" presName="connectorText" presStyleLbl="sibTrans2D1" presStyleIdx="5" presStyleCnt="6"/>
      <dgm:spPr/>
    </dgm:pt>
    <dgm:pt modelId="{31A35E17-1CFB-4BAB-AD7D-93B9E30F74E5}" type="pres">
      <dgm:prSet presAssocID="{226043E1-AB4F-431A-AF10-D3DBD028DB36}" presName="node" presStyleLbl="node1" presStyleIdx="5" presStyleCnt="6">
        <dgm:presLayoutVars>
          <dgm:bulletEnabled val="1"/>
        </dgm:presLayoutVars>
      </dgm:prSet>
      <dgm:spPr/>
    </dgm:pt>
  </dgm:ptLst>
  <dgm:cxnLst>
    <dgm:cxn modelId="{A63F948E-C22A-4412-A21D-B69F91FC835E}" type="presOf" srcId="{EB4077B0-9E77-47D6-95E8-9BA3FAB79CF8}" destId="{8C52E3ED-D33B-4FCB-9B65-89A673FAD4EE}" srcOrd="0" destOrd="0" presId="urn:microsoft.com/office/officeart/2005/8/layout/radial5"/>
    <dgm:cxn modelId="{3B92F958-D22D-44AA-AA6D-2A478D526765}" type="presOf" srcId="{D7905C8E-B035-4B7D-874F-266770AC4B5A}" destId="{5C5E4AB4-C354-4EA8-94AD-B42C081FEA9B}" srcOrd="0" destOrd="0" presId="urn:microsoft.com/office/officeart/2005/8/layout/radial5"/>
    <dgm:cxn modelId="{38E411CD-24C4-4195-989F-57DCA494914C}" type="presOf" srcId="{226043E1-AB4F-431A-AF10-D3DBD028DB36}" destId="{31A35E17-1CFB-4BAB-AD7D-93B9E30F74E5}" srcOrd="0" destOrd="0" presId="urn:microsoft.com/office/officeart/2005/8/layout/radial5"/>
    <dgm:cxn modelId="{2C9A1986-9631-4F86-A6E0-42ABFA5B69A7}" type="presOf" srcId="{062D4C65-F760-4C06-9070-358921360F3A}" destId="{0BCBED83-EA9A-4B73-91A1-D1615C036D10}" srcOrd="0" destOrd="0" presId="urn:microsoft.com/office/officeart/2005/8/layout/radial5"/>
    <dgm:cxn modelId="{4F9AC84F-0080-4C8E-936A-DBA0880A270D}" srcId="{EB4077B0-9E77-47D6-95E8-9BA3FAB79CF8}" destId="{8F6CC582-6563-4788-8A5E-264BED5EC4EB}" srcOrd="2" destOrd="0" parTransId="{062D4C65-F760-4C06-9070-358921360F3A}" sibTransId="{D72A0BB4-B0EC-461C-BF24-8B06629B0626}"/>
    <dgm:cxn modelId="{D59DA1A0-B739-4E52-8684-7FE07E4A49B1}" type="presOf" srcId="{D9123BBF-E389-4322-B0F7-9BB6A597B902}" destId="{89A08BAD-A06C-405E-8662-CCADF56A3DC4}" srcOrd="0" destOrd="0" presId="urn:microsoft.com/office/officeart/2005/8/layout/radial5"/>
    <dgm:cxn modelId="{577A47B6-5FCC-4B95-85D3-2E4E10551BAE}" srcId="{EB4077B0-9E77-47D6-95E8-9BA3FAB79CF8}" destId="{662960C2-D918-415E-A215-DC27D82C477E}" srcOrd="4" destOrd="0" parTransId="{BACCB7CB-F82D-4BBE-AB41-555B7D046D9A}" sibTransId="{301ED179-0FAD-4C33-B759-8EA1254A4D26}"/>
    <dgm:cxn modelId="{1A0FBED5-D646-41F5-BDF7-155D4ABF7A47}" type="presOf" srcId="{662960C2-D918-415E-A215-DC27D82C477E}" destId="{38AB59F8-FEDA-46A5-A2F3-81FE51E63E64}" srcOrd="0" destOrd="0" presId="urn:microsoft.com/office/officeart/2005/8/layout/radial5"/>
    <dgm:cxn modelId="{E0A72114-B4B0-425A-9063-1D5F8ED59545}" type="presOf" srcId="{C77CFCA2-B054-4C68-A23B-77D63F53410B}" destId="{D331DAA6-6264-421A-A426-3C447286F119}" srcOrd="0" destOrd="0" presId="urn:microsoft.com/office/officeart/2005/8/layout/radial5"/>
    <dgm:cxn modelId="{41C815A5-F8D2-46EA-B69E-BF81BB44A360}" srcId="{111D6172-CDC7-4CF6-8D37-4439A45961D6}" destId="{EB4077B0-9E77-47D6-95E8-9BA3FAB79CF8}" srcOrd="0" destOrd="0" parTransId="{12807EB6-8377-425B-9F4A-CF6501CC9FA7}" sibTransId="{D3B0F810-8768-4139-B059-F40345A606B7}"/>
    <dgm:cxn modelId="{C2DC9597-7D29-42DD-A563-F234012DA61A}" type="presOf" srcId="{C77CFCA2-B054-4C68-A23B-77D63F53410B}" destId="{448FE5CD-6146-4AB9-80BA-AE2EEE4CEEB8}" srcOrd="1" destOrd="0" presId="urn:microsoft.com/office/officeart/2005/8/layout/radial5"/>
    <dgm:cxn modelId="{9086DBC8-7313-4ED9-9B0C-76C8FE57AC0A}" srcId="{EB4077B0-9E77-47D6-95E8-9BA3FAB79CF8}" destId="{D9123BBF-E389-4322-B0F7-9BB6A597B902}" srcOrd="0" destOrd="0" parTransId="{316EDCC3-0850-4C79-8BD7-679109FDB283}" sibTransId="{DADB849E-A967-422A-8305-95C958FB8FEB}"/>
    <dgm:cxn modelId="{504EC42C-9EE5-43D3-96AC-B4497C5A5D3D}" type="presOf" srcId="{316EDCC3-0850-4C79-8BD7-679109FDB283}" destId="{FC9DE84A-E606-49F2-8F08-629EC7440982}" srcOrd="1" destOrd="0" presId="urn:microsoft.com/office/officeart/2005/8/layout/radial5"/>
    <dgm:cxn modelId="{75930311-9F1F-40AE-AF54-3CE05D382684}" type="presOf" srcId="{111D6172-CDC7-4CF6-8D37-4439A45961D6}" destId="{66ABC91C-F716-4FD9-9131-263E159A4940}" srcOrd="0" destOrd="0" presId="urn:microsoft.com/office/officeart/2005/8/layout/radial5"/>
    <dgm:cxn modelId="{B0632F75-9634-4402-B77D-9355EF6496D6}" type="presOf" srcId="{316EDCC3-0850-4C79-8BD7-679109FDB283}" destId="{9E6CCA3F-3BBD-41F0-A7A3-4082DB7671D4}" srcOrd="0" destOrd="0" presId="urn:microsoft.com/office/officeart/2005/8/layout/radial5"/>
    <dgm:cxn modelId="{F14E2E02-9669-4CD6-BD13-E511F48EAC93}" type="presOf" srcId="{8F896466-337B-48C2-B48F-41B48D450F2F}" destId="{607206BB-D804-41AD-9E05-7EA023DD2B34}" srcOrd="1" destOrd="0" presId="urn:microsoft.com/office/officeart/2005/8/layout/radial5"/>
    <dgm:cxn modelId="{2FC7706A-CFC4-4F35-B619-EDD63ABECE6B}" type="presOf" srcId="{903838A7-512D-4F21-9E11-C4C0B14FD820}" destId="{181723C3-B4B4-4F63-9BCF-16EC708223E9}" srcOrd="0" destOrd="0" presId="urn:microsoft.com/office/officeart/2005/8/layout/radial5"/>
    <dgm:cxn modelId="{DDC7495E-C34A-41AC-9BC2-E86179A077DC}" type="presOf" srcId="{062D4C65-F760-4C06-9070-358921360F3A}" destId="{1992AC07-FF0A-4D9D-88EA-23149C4F13BE}" srcOrd="1" destOrd="0" presId="urn:microsoft.com/office/officeart/2005/8/layout/radial5"/>
    <dgm:cxn modelId="{1B0DDAB3-11BA-41E3-956A-A6BFAE22D9F7}" srcId="{EB4077B0-9E77-47D6-95E8-9BA3FAB79CF8}" destId="{5D351E15-FBA6-438A-946C-7D14848BFC33}" srcOrd="3" destOrd="0" parTransId="{8F896466-337B-48C2-B48F-41B48D450F2F}" sibTransId="{449CB156-5EF1-4B57-8181-A7608D0E2F23}"/>
    <dgm:cxn modelId="{163453AA-0AC0-4602-8BAC-D575427B9D4B}" type="presOf" srcId="{8F896466-337B-48C2-B48F-41B48D450F2F}" destId="{D8C5324D-1504-4F1A-9604-DE2ADF599BC8}" srcOrd="0" destOrd="0" presId="urn:microsoft.com/office/officeart/2005/8/layout/radial5"/>
    <dgm:cxn modelId="{88956665-212E-43F5-B211-8DAADDDEEFA9}" srcId="{EB4077B0-9E77-47D6-95E8-9BA3FAB79CF8}" destId="{226043E1-AB4F-431A-AF10-D3DBD028DB36}" srcOrd="5" destOrd="0" parTransId="{D7905C8E-B035-4B7D-874F-266770AC4B5A}" sibTransId="{6335132A-8E69-45A0-9CF9-1D94782CB695}"/>
    <dgm:cxn modelId="{86D03186-50B7-472D-B111-9EE2814B897D}" type="presOf" srcId="{8F6CC582-6563-4788-8A5E-264BED5EC4EB}" destId="{D2194D17-9B9D-48EE-AF02-2FAED165D4E2}" srcOrd="0" destOrd="0" presId="urn:microsoft.com/office/officeart/2005/8/layout/radial5"/>
    <dgm:cxn modelId="{7A35A5EC-4C80-46A7-9BD6-305D73D7A1EA}" type="presOf" srcId="{BACCB7CB-F82D-4BBE-AB41-555B7D046D9A}" destId="{480C10E3-FEF0-4036-BD15-F510ED86E5CC}" srcOrd="0" destOrd="0" presId="urn:microsoft.com/office/officeart/2005/8/layout/radial5"/>
    <dgm:cxn modelId="{B5994F9C-23A8-4950-9EE2-DAC3C7ED8AE5}" type="presOf" srcId="{BACCB7CB-F82D-4BBE-AB41-555B7D046D9A}" destId="{44C71880-C4BE-46BA-9763-4C539E2B9283}" srcOrd="1" destOrd="0" presId="urn:microsoft.com/office/officeart/2005/8/layout/radial5"/>
    <dgm:cxn modelId="{49308B3C-4BB6-4530-AA9B-0E911954CF03}" type="presOf" srcId="{D7905C8E-B035-4B7D-874F-266770AC4B5A}" destId="{8D2BCCC5-4E2B-4070-B059-38B1B0EF2A8C}" srcOrd="1" destOrd="0" presId="urn:microsoft.com/office/officeart/2005/8/layout/radial5"/>
    <dgm:cxn modelId="{85B168CD-15C3-4E8B-A584-D42A6F1E5A0D}" srcId="{EB4077B0-9E77-47D6-95E8-9BA3FAB79CF8}" destId="{903838A7-512D-4F21-9E11-C4C0B14FD820}" srcOrd="1" destOrd="0" parTransId="{C77CFCA2-B054-4C68-A23B-77D63F53410B}" sibTransId="{346434F3-DD11-4AC4-9233-037CF89FBE15}"/>
    <dgm:cxn modelId="{D2A18711-3887-4113-A8DD-2788A5186C84}" type="presOf" srcId="{5D351E15-FBA6-438A-946C-7D14848BFC33}" destId="{8690CAE6-4EEF-4DCE-AC26-9FE26A98688F}" srcOrd="0" destOrd="0" presId="urn:microsoft.com/office/officeart/2005/8/layout/radial5"/>
    <dgm:cxn modelId="{F2D6E47E-11BB-42C2-820D-E13FB3AB23C0}" type="presParOf" srcId="{66ABC91C-F716-4FD9-9131-263E159A4940}" destId="{8C52E3ED-D33B-4FCB-9B65-89A673FAD4EE}" srcOrd="0" destOrd="0" presId="urn:microsoft.com/office/officeart/2005/8/layout/radial5"/>
    <dgm:cxn modelId="{3A984DE9-0682-4780-ACD3-D5215092FB56}" type="presParOf" srcId="{66ABC91C-F716-4FD9-9131-263E159A4940}" destId="{9E6CCA3F-3BBD-41F0-A7A3-4082DB7671D4}" srcOrd="1" destOrd="0" presId="urn:microsoft.com/office/officeart/2005/8/layout/radial5"/>
    <dgm:cxn modelId="{B57DFC7A-DB94-4F9B-9D40-DB64597C44F3}" type="presParOf" srcId="{9E6CCA3F-3BBD-41F0-A7A3-4082DB7671D4}" destId="{FC9DE84A-E606-49F2-8F08-629EC7440982}" srcOrd="0" destOrd="0" presId="urn:microsoft.com/office/officeart/2005/8/layout/radial5"/>
    <dgm:cxn modelId="{D7255F21-863E-4C32-B56A-A5A4C54BC11C}" type="presParOf" srcId="{66ABC91C-F716-4FD9-9131-263E159A4940}" destId="{89A08BAD-A06C-405E-8662-CCADF56A3DC4}" srcOrd="2" destOrd="0" presId="urn:microsoft.com/office/officeart/2005/8/layout/radial5"/>
    <dgm:cxn modelId="{9750628F-C7AB-4621-BBF6-FC2622E8D6E1}" type="presParOf" srcId="{66ABC91C-F716-4FD9-9131-263E159A4940}" destId="{D331DAA6-6264-421A-A426-3C447286F119}" srcOrd="3" destOrd="0" presId="urn:microsoft.com/office/officeart/2005/8/layout/radial5"/>
    <dgm:cxn modelId="{190493AF-00A9-4D1B-A3A7-65464ACBF6E3}" type="presParOf" srcId="{D331DAA6-6264-421A-A426-3C447286F119}" destId="{448FE5CD-6146-4AB9-80BA-AE2EEE4CEEB8}" srcOrd="0" destOrd="0" presId="urn:microsoft.com/office/officeart/2005/8/layout/radial5"/>
    <dgm:cxn modelId="{468F8A11-6DBC-44B0-9981-AB2889C433A1}" type="presParOf" srcId="{66ABC91C-F716-4FD9-9131-263E159A4940}" destId="{181723C3-B4B4-4F63-9BCF-16EC708223E9}" srcOrd="4" destOrd="0" presId="urn:microsoft.com/office/officeart/2005/8/layout/radial5"/>
    <dgm:cxn modelId="{522A85C1-4DF5-4529-BEF1-EF13AF954166}" type="presParOf" srcId="{66ABC91C-F716-4FD9-9131-263E159A4940}" destId="{0BCBED83-EA9A-4B73-91A1-D1615C036D10}" srcOrd="5" destOrd="0" presId="urn:microsoft.com/office/officeart/2005/8/layout/radial5"/>
    <dgm:cxn modelId="{872EF577-2798-4F1C-9F19-D6F3C396268E}" type="presParOf" srcId="{0BCBED83-EA9A-4B73-91A1-D1615C036D10}" destId="{1992AC07-FF0A-4D9D-88EA-23149C4F13BE}" srcOrd="0" destOrd="0" presId="urn:microsoft.com/office/officeart/2005/8/layout/radial5"/>
    <dgm:cxn modelId="{9A4DCFE4-6311-42C0-890D-B754D741A0AB}" type="presParOf" srcId="{66ABC91C-F716-4FD9-9131-263E159A4940}" destId="{D2194D17-9B9D-48EE-AF02-2FAED165D4E2}" srcOrd="6" destOrd="0" presId="urn:microsoft.com/office/officeart/2005/8/layout/radial5"/>
    <dgm:cxn modelId="{AB93756A-72FE-4948-8AAD-ECFF5F2F80EC}" type="presParOf" srcId="{66ABC91C-F716-4FD9-9131-263E159A4940}" destId="{D8C5324D-1504-4F1A-9604-DE2ADF599BC8}" srcOrd="7" destOrd="0" presId="urn:microsoft.com/office/officeart/2005/8/layout/radial5"/>
    <dgm:cxn modelId="{CC0716F6-D6C2-45FF-BC29-BAEEA905247B}" type="presParOf" srcId="{D8C5324D-1504-4F1A-9604-DE2ADF599BC8}" destId="{607206BB-D804-41AD-9E05-7EA023DD2B34}" srcOrd="0" destOrd="0" presId="urn:microsoft.com/office/officeart/2005/8/layout/radial5"/>
    <dgm:cxn modelId="{35F9AFE6-4253-4966-A3D0-36A3C4EEE667}" type="presParOf" srcId="{66ABC91C-F716-4FD9-9131-263E159A4940}" destId="{8690CAE6-4EEF-4DCE-AC26-9FE26A98688F}" srcOrd="8" destOrd="0" presId="urn:microsoft.com/office/officeart/2005/8/layout/radial5"/>
    <dgm:cxn modelId="{05E9C4B4-512E-46B4-A804-ED3171C138F0}" type="presParOf" srcId="{66ABC91C-F716-4FD9-9131-263E159A4940}" destId="{480C10E3-FEF0-4036-BD15-F510ED86E5CC}" srcOrd="9" destOrd="0" presId="urn:microsoft.com/office/officeart/2005/8/layout/radial5"/>
    <dgm:cxn modelId="{B6C7BC04-8990-4B2C-B375-AEA92C4AC67C}" type="presParOf" srcId="{480C10E3-FEF0-4036-BD15-F510ED86E5CC}" destId="{44C71880-C4BE-46BA-9763-4C539E2B9283}" srcOrd="0" destOrd="0" presId="urn:microsoft.com/office/officeart/2005/8/layout/radial5"/>
    <dgm:cxn modelId="{63F15986-A80C-4A8F-AE44-64DE3C242139}" type="presParOf" srcId="{66ABC91C-F716-4FD9-9131-263E159A4940}" destId="{38AB59F8-FEDA-46A5-A2F3-81FE51E63E64}" srcOrd="10" destOrd="0" presId="urn:microsoft.com/office/officeart/2005/8/layout/radial5"/>
    <dgm:cxn modelId="{01D2BFD3-78CC-431C-92D1-E095773F9D2B}" type="presParOf" srcId="{66ABC91C-F716-4FD9-9131-263E159A4940}" destId="{5C5E4AB4-C354-4EA8-94AD-B42C081FEA9B}" srcOrd="11" destOrd="0" presId="urn:microsoft.com/office/officeart/2005/8/layout/radial5"/>
    <dgm:cxn modelId="{04D4B862-694B-4992-99F6-F19B65788746}" type="presParOf" srcId="{5C5E4AB4-C354-4EA8-94AD-B42C081FEA9B}" destId="{8D2BCCC5-4E2B-4070-B059-38B1B0EF2A8C}" srcOrd="0" destOrd="0" presId="urn:microsoft.com/office/officeart/2005/8/layout/radial5"/>
    <dgm:cxn modelId="{B233FE21-7541-46D5-8DFC-13130EC38146}" type="presParOf" srcId="{66ABC91C-F716-4FD9-9131-263E159A4940}" destId="{31A35E17-1CFB-4BAB-AD7D-93B9E30F74E5}" srcOrd="12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A3D-6334-4266-A5F6-F8641D524B6E}" type="datetimeFigureOut">
              <a:rPr lang="es-ES" smtClean="0"/>
              <a:pPr/>
              <a:t>02/05/2019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39-D1E6-4BDD-BBBA-152E60256A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A3D-6334-4266-A5F6-F8641D524B6E}" type="datetimeFigureOut">
              <a:rPr lang="es-ES" smtClean="0"/>
              <a:pPr/>
              <a:t>02/05/2019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39-D1E6-4BDD-BBBA-152E60256A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A3D-6334-4266-A5F6-F8641D524B6E}" type="datetimeFigureOut">
              <a:rPr lang="es-ES" smtClean="0"/>
              <a:pPr/>
              <a:t>02/05/2019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39-D1E6-4BDD-BBBA-152E60256A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A3D-6334-4266-A5F6-F8641D524B6E}" type="datetimeFigureOut">
              <a:rPr lang="es-ES" smtClean="0"/>
              <a:pPr/>
              <a:t>02/05/2019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39-D1E6-4BDD-BBBA-152E60256A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A3D-6334-4266-A5F6-F8641D524B6E}" type="datetimeFigureOut">
              <a:rPr lang="es-ES" smtClean="0"/>
              <a:pPr/>
              <a:t>02/05/2019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39-D1E6-4BDD-BBBA-152E60256A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A3D-6334-4266-A5F6-F8641D524B6E}" type="datetimeFigureOut">
              <a:rPr lang="es-ES" smtClean="0"/>
              <a:pPr/>
              <a:t>02/05/2019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39-D1E6-4BDD-BBBA-152E60256A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A3D-6334-4266-A5F6-F8641D524B6E}" type="datetimeFigureOut">
              <a:rPr lang="es-ES" smtClean="0"/>
              <a:pPr/>
              <a:t>02/05/2019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39-D1E6-4BDD-BBBA-152E60256A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A3D-6334-4266-A5F6-F8641D524B6E}" type="datetimeFigureOut">
              <a:rPr lang="es-ES" smtClean="0"/>
              <a:pPr/>
              <a:t>02/05/2019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39-D1E6-4BDD-BBBA-152E60256A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A3D-6334-4266-A5F6-F8641D524B6E}" type="datetimeFigureOut">
              <a:rPr lang="es-ES" smtClean="0"/>
              <a:pPr/>
              <a:t>02/05/2019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39-D1E6-4BDD-BBBA-152E60256A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A3D-6334-4266-A5F6-F8641D524B6E}" type="datetimeFigureOut">
              <a:rPr lang="es-ES" smtClean="0"/>
              <a:pPr/>
              <a:t>02/05/2019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39-D1E6-4BDD-BBBA-152E60256A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A3D-6334-4266-A5F6-F8641D524B6E}" type="datetimeFigureOut">
              <a:rPr lang="es-ES" smtClean="0"/>
              <a:pPr/>
              <a:t>02/05/2019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39-D1E6-4BDD-BBBA-152E60256A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44A3D-6334-4266-A5F6-F8641D524B6E}" type="datetimeFigureOut">
              <a:rPr lang="es-ES" smtClean="0"/>
              <a:pPr/>
              <a:t>02/05/2019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1CA39-D1E6-4BDD-BBBA-152E60256A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357158" y="214290"/>
          <a:ext cx="8429684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14282" y="21429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ndy Round BTN Lt" pitchFamily="34" charset="0"/>
              </a:rPr>
              <a:t>SEGUNDO CICLO.</a:t>
            </a:r>
          </a:p>
          <a:p>
            <a:r>
              <a:rPr lang="es-ES" dirty="0" smtClean="0">
                <a:latin typeface="Candy Round BTN Lt" pitchFamily="34" charset="0"/>
              </a:rPr>
              <a:t>Receta.</a:t>
            </a:r>
            <a:endParaRPr lang="es-ES" dirty="0">
              <a:latin typeface="Candy Round BTN L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28784" cy="654032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latin typeface="Agency FB" pitchFamily="34" charset="0"/>
              </a:rPr>
              <a:t>Banco de palabras</a:t>
            </a:r>
            <a:endParaRPr lang="es-ES" sz="2000" b="1" dirty="0"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ES" sz="1600" dirty="0" smtClean="0">
                <a:latin typeface="Agency FB" pitchFamily="34" charset="0"/>
              </a:rPr>
              <a:t>Nexos temporales: en primer lugar, a continuación, después, luego, por último, antes de, mientras tanto, hasta que, cuando…</a:t>
            </a:r>
          </a:p>
          <a:p>
            <a:pPr>
              <a:buFontTx/>
              <a:buChar char="-"/>
            </a:pPr>
            <a:r>
              <a:rPr lang="es-ES" sz="1600" dirty="0" smtClean="0">
                <a:latin typeface="Agency FB" pitchFamily="34" charset="0"/>
              </a:rPr>
              <a:t>Verbos: Añadir, mezclar, espolvorear, salpimentar, durar, saltear, picar, cocer, hervir, verter, freír, asar…</a:t>
            </a:r>
          </a:p>
          <a:p>
            <a:pPr>
              <a:buFontTx/>
              <a:buChar char="-"/>
            </a:pPr>
            <a:r>
              <a:rPr lang="es-ES" sz="1600" dirty="0" smtClean="0">
                <a:latin typeface="Agency FB" pitchFamily="34" charset="0"/>
              </a:rPr>
              <a:t>Utensilios: Sartén, olla, cacerola, horno, batidora, cuchara, espumadera, cazo, fuego, microondas…</a:t>
            </a:r>
          </a:p>
          <a:p>
            <a:pPr>
              <a:buFontTx/>
              <a:buChar char="-"/>
            </a:pPr>
            <a:endParaRPr lang="es-ES" sz="16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357158" y="214290"/>
          <a:ext cx="8429684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14282" y="21429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ndy Round BTN Lt" pitchFamily="34" charset="0"/>
              </a:rPr>
              <a:t>SEGUNDO CICLO.</a:t>
            </a:r>
          </a:p>
          <a:p>
            <a:r>
              <a:rPr lang="es-ES" dirty="0" smtClean="0">
                <a:latin typeface="Candy Round BTN Lt" pitchFamily="34" charset="0"/>
              </a:rPr>
              <a:t>Descripción de personas.</a:t>
            </a:r>
            <a:endParaRPr lang="es-ES" dirty="0">
              <a:latin typeface="Candy Round BTN L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28784" cy="654032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latin typeface="Agency FB" pitchFamily="34" charset="0"/>
              </a:rPr>
              <a:t>Banco de palabras</a:t>
            </a:r>
            <a:endParaRPr lang="es-ES" sz="2000" b="1" dirty="0"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ES" sz="1600" dirty="0" smtClean="0">
                <a:latin typeface="Agency FB" pitchFamily="34" charset="0"/>
              </a:rPr>
              <a:t>Peso, estatura, piel, cara, pelo, ojos, nariz, boca, brazos, manos, piernas.</a:t>
            </a:r>
          </a:p>
          <a:p>
            <a:pPr>
              <a:buFontTx/>
              <a:buChar char="-"/>
            </a:pPr>
            <a:r>
              <a:rPr lang="es-ES" sz="1600" dirty="0" smtClean="0">
                <a:latin typeface="Agency FB" pitchFamily="34" charset="0"/>
              </a:rPr>
              <a:t>Rosada</a:t>
            </a:r>
            <a:r>
              <a:rPr lang="es-ES" sz="1600" smtClean="0">
                <a:latin typeface="Agency FB" pitchFamily="34" charset="0"/>
              </a:rPr>
              <a:t>, morena</a:t>
            </a:r>
            <a:r>
              <a:rPr lang="es-ES" sz="1600" dirty="0" smtClean="0">
                <a:latin typeface="Agency FB" pitchFamily="34" charset="0"/>
              </a:rPr>
              <a:t>, pálida, chata, ancha, respingona, azules, negros castaños, almendrados, rasgados, pequeños, grandes, finos, gruesos, alto, bajo, fuerte, corpulento, delgado, gordo, flaco esbelto, limpio, sano.</a:t>
            </a:r>
          </a:p>
          <a:p>
            <a:pPr>
              <a:buFontTx/>
              <a:buChar char="-"/>
            </a:pPr>
            <a:r>
              <a:rPr lang="es-ES" sz="1600" dirty="0" smtClean="0">
                <a:latin typeface="Agency FB" pitchFamily="34" charset="0"/>
              </a:rPr>
              <a:t>Cariñoso, amable, generoso, divertido, alegre, tiste, tímido, trabajador, responsable.</a:t>
            </a:r>
          </a:p>
          <a:p>
            <a:pPr>
              <a:buFontTx/>
              <a:buChar char="-"/>
            </a:pPr>
            <a:endParaRPr lang="es-ES" sz="16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357158" y="214290"/>
          <a:ext cx="8429684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14282" y="21429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ndy Round BTN Lt" pitchFamily="34" charset="0"/>
              </a:rPr>
              <a:t>SEGUNDO CICLO.</a:t>
            </a:r>
          </a:p>
          <a:p>
            <a:r>
              <a:rPr lang="es-ES" dirty="0" smtClean="0">
                <a:latin typeface="Candy Round BTN Lt" pitchFamily="34" charset="0"/>
              </a:rPr>
              <a:t>Cuento.</a:t>
            </a:r>
            <a:endParaRPr lang="es-ES" dirty="0">
              <a:latin typeface="Candy Round BTN L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28784" cy="654032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latin typeface="Agency FB" pitchFamily="34" charset="0"/>
              </a:rPr>
              <a:t>Banco de palabras</a:t>
            </a:r>
            <a:endParaRPr lang="es-ES" sz="2000" b="1" dirty="0"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ES" sz="1600" dirty="0" smtClean="0">
                <a:latin typeface="Agency FB" pitchFamily="34" charset="0"/>
              </a:rPr>
              <a:t>FÓRMULA DE INICIO: había una vez, en una galaxia muy lejana, </a:t>
            </a:r>
            <a:r>
              <a:rPr lang="es-ES" sz="1600" dirty="0" err="1" smtClean="0">
                <a:latin typeface="Agency FB" pitchFamily="34" charset="0"/>
              </a:rPr>
              <a:t>érase</a:t>
            </a:r>
            <a:r>
              <a:rPr lang="es-ES" sz="1600" dirty="0" smtClean="0">
                <a:latin typeface="Agency FB" pitchFamily="34" charset="0"/>
              </a:rPr>
              <a:t> una vez, dicen los ancianos que una vez…</a:t>
            </a:r>
          </a:p>
          <a:p>
            <a:pPr>
              <a:buFontTx/>
              <a:buChar char="-"/>
            </a:pPr>
            <a:r>
              <a:rPr lang="es-ES" sz="1600" dirty="0" smtClean="0">
                <a:latin typeface="Agency FB" pitchFamily="34" charset="0"/>
              </a:rPr>
              <a:t>Personajes: bueno/a, malo/a, alto/a, bajo/a, rubio/a, moreno/a, delgado/a, gordo/a, alegre, simpático, malhumorado, listo, inteligente, ingenioso, guapo/a, feo/a, joven, viejo/a, divertido/a…</a:t>
            </a:r>
          </a:p>
          <a:p>
            <a:pPr>
              <a:buFontTx/>
              <a:buChar char="-"/>
            </a:pPr>
            <a:r>
              <a:rPr lang="es-ES" sz="1600" dirty="0" smtClean="0">
                <a:latin typeface="Agency FB" pitchFamily="34" charset="0"/>
              </a:rPr>
              <a:t> </a:t>
            </a:r>
            <a:r>
              <a:rPr lang="es-ES" sz="1600" dirty="0" smtClean="0">
                <a:latin typeface="Agency FB" pitchFamily="34" charset="0"/>
              </a:rPr>
              <a:t>LUGAR: bosque, montaña, ciudad, playa, cielo, desierto, selva, pueblo, campo…</a:t>
            </a:r>
          </a:p>
          <a:p>
            <a:pPr>
              <a:buFontTx/>
              <a:buChar char="-"/>
            </a:pPr>
            <a:r>
              <a:rPr lang="es-ES" sz="1600" dirty="0" smtClean="0">
                <a:latin typeface="Agency FB" pitchFamily="34" charset="0"/>
              </a:rPr>
              <a:t>SUCESO: atraco, robo, secuestro, premio, concurso, campeonato, guerra, juego, viaje, celebración.</a:t>
            </a:r>
          </a:p>
          <a:p>
            <a:pPr>
              <a:buFontTx/>
              <a:buChar char="-"/>
            </a:pPr>
            <a:r>
              <a:rPr lang="es-ES" sz="1600" dirty="0" smtClean="0">
                <a:latin typeface="Agency FB" pitchFamily="34" charset="0"/>
              </a:rPr>
              <a:t>FÓRMULA DE CIERRE: y colorín colorado, fueron muy felices y comieron Kebab, y así es como termina esta historia…</a:t>
            </a:r>
            <a:endParaRPr lang="es-ES" sz="1600" dirty="0" smtClean="0">
              <a:latin typeface="Agency FB" pitchFamily="34" charset="0"/>
            </a:endParaRPr>
          </a:p>
          <a:p>
            <a:pPr>
              <a:buFontTx/>
              <a:buChar char="-"/>
            </a:pPr>
            <a:endParaRPr lang="es-ES" sz="16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357158" y="214290"/>
          <a:ext cx="8429684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14282" y="21429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ndy Round BTN Lt" pitchFamily="34" charset="0"/>
              </a:rPr>
              <a:t>SEGUNDO CICLO.</a:t>
            </a:r>
          </a:p>
          <a:p>
            <a:r>
              <a:rPr lang="es-ES" dirty="0" smtClean="0">
                <a:latin typeface="Candy Round BTN Lt" pitchFamily="34" charset="0"/>
              </a:rPr>
              <a:t>MINI TEATRO</a:t>
            </a:r>
            <a:r>
              <a:rPr lang="es-ES" dirty="0" smtClean="0">
                <a:latin typeface="Candy Round BTN Lt" pitchFamily="34" charset="0"/>
              </a:rPr>
              <a:t>.</a:t>
            </a:r>
            <a:endParaRPr lang="es-ES" dirty="0">
              <a:latin typeface="Candy Round BTN L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28784" cy="654032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latin typeface="Agency FB" pitchFamily="34" charset="0"/>
              </a:rPr>
              <a:t>Banco de palabras</a:t>
            </a:r>
            <a:endParaRPr lang="es-ES" sz="2000" b="1" dirty="0"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ES" sz="1600" dirty="0" smtClean="0">
                <a:latin typeface="Agency FB" pitchFamily="34" charset="0"/>
              </a:rPr>
              <a:t>FÓRMULA DE INICIO: había una vez, en una galaxia muy lejana, </a:t>
            </a:r>
            <a:r>
              <a:rPr lang="es-ES" sz="1600" dirty="0" err="1" smtClean="0">
                <a:latin typeface="Agency FB" pitchFamily="34" charset="0"/>
              </a:rPr>
              <a:t>érase</a:t>
            </a:r>
            <a:r>
              <a:rPr lang="es-ES" sz="1600" dirty="0" smtClean="0">
                <a:latin typeface="Agency FB" pitchFamily="34" charset="0"/>
              </a:rPr>
              <a:t> una vez, dicen los ancianos que una vez…</a:t>
            </a:r>
          </a:p>
          <a:p>
            <a:pPr>
              <a:buFontTx/>
              <a:buChar char="-"/>
            </a:pPr>
            <a:r>
              <a:rPr lang="es-ES" sz="1600" dirty="0" smtClean="0">
                <a:latin typeface="Agency FB" pitchFamily="34" charset="0"/>
              </a:rPr>
              <a:t>Personajes: bueno/a, malo/a, alto/a, bajo/a, rubio/a, moreno/a, delgado/a, gordo/a, alegre, simpático, malhumorado, listo, inteligente, ingenioso, guapo/a, feo/a, joven, viejo/a, divertido/a…</a:t>
            </a:r>
          </a:p>
          <a:p>
            <a:pPr>
              <a:buFontTx/>
              <a:buChar char="-"/>
            </a:pPr>
            <a:r>
              <a:rPr lang="es-ES" sz="1600" dirty="0" smtClean="0">
                <a:latin typeface="Agency FB" pitchFamily="34" charset="0"/>
              </a:rPr>
              <a:t> </a:t>
            </a:r>
            <a:r>
              <a:rPr lang="es-ES" sz="1600" dirty="0" smtClean="0">
                <a:latin typeface="Agency FB" pitchFamily="34" charset="0"/>
              </a:rPr>
              <a:t>LUGAR: bosque, montaña, ciudad, playa, cielo, desierto, selva, pueblo, campo…</a:t>
            </a:r>
          </a:p>
          <a:p>
            <a:pPr>
              <a:buFontTx/>
              <a:buChar char="-"/>
            </a:pPr>
            <a:r>
              <a:rPr lang="es-ES" sz="1600" dirty="0" smtClean="0">
                <a:latin typeface="Agency FB" pitchFamily="34" charset="0"/>
              </a:rPr>
              <a:t>SUCESO: atraco, robo, secuestro, premio, concurso, campeonato, guerra, juego, viaje, celebración.</a:t>
            </a:r>
          </a:p>
          <a:p>
            <a:pPr>
              <a:buFontTx/>
              <a:buChar char="-"/>
            </a:pPr>
            <a:r>
              <a:rPr lang="es-ES" sz="1600" dirty="0" smtClean="0">
                <a:latin typeface="Agency FB" pitchFamily="34" charset="0"/>
              </a:rPr>
              <a:t>FÓRMULA DE CIERRE: y colorín colorado, fueron muy felices y comieron Kebab, y así es como termina esta historia…</a:t>
            </a:r>
            <a:endParaRPr lang="es-ES" sz="1600" dirty="0" smtClean="0">
              <a:latin typeface="Agency FB" pitchFamily="34" charset="0"/>
            </a:endParaRPr>
          </a:p>
          <a:p>
            <a:pPr>
              <a:buFontTx/>
              <a:buChar char="-"/>
            </a:pPr>
            <a:endParaRPr lang="es-ES" sz="16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564</Words>
  <Application>Microsoft Office PowerPoint</Application>
  <PresentationFormat>Presentación en pantalla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Banco de palabras</vt:lpstr>
      <vt:lpstr>Diapositiva 3</vt:lpstr>
      <vt:lpstr>Banco de palabras</vt:lpstr>
      <vt:lpstr>Diapositiva 5</vt:lpstr>
      <vt:lpstr>Banco de palabras</vt:lpstr>
      <vt:lpstr>Diapositiva 7</vt:lpstr>
      <vt:lpstr>Banco de palabras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</dc:creator>
  <cp:lastModifiedBy>Juan Carlos</cp:lastModifiedBy>
  <cp:revision>11</cp:revision>
  <dcterms:created xsi:type="dcterms:W3CDTF">2018-12-16T18:08:01Z</dcterms:created>
  <dcterms:modified xsi:type="dcterms:W3CDTF">2019-05-02T11:41:17Z</dcterms:modified>
</cp:coreProperties>
</file>