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9144000" cy="6858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8" autoAdjust="0"/>
    <p:restoredTop sz="94660"/>
  </p:normalViewPr>
  <p:slideViewPr>
    <p:cSldViewPr>
      <p:cViewPr>
        <p:scale>
          <a:sx n="100" d="100"/>
          <a:sy n="100" d="100"/>
        </p:scale>
        <p:origin x="-2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Haga clic para cambiar el estilo de título	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458D480-2CA9-4E2E-93E4-9D95B8403CC3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787555-897A-41F5-80C4-A0098A29613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F12ECB-F08A-4F39-8D1B-2B8D483FD9E4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A0A53-D752-4731-B958-1A3C8C819ED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851C7-E743-4840-959F-D50A884A7BFE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84FC4-D35C-4B58-96C6-50896E0C62D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2FF03B-4480-4ACD-9BDB-0DA59D5BB0E3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6C7CB-07C8-4F01-A130-CE4CF3119F4A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C107CC-EBB1-46DD-8EE7-86A0DBF9B878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0E89D-DCD1-4D87-B007-E60B15C9A00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51905-D621-4881-A879-4AD357811184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1BF43-ED25-4EA6-B4F4-8C1CB768C96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292297-671D-4E4C-8BC5-81D0CA79BB5B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F04F8-B82D-4F7A-99F5-A0F9BF8CD4A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91FEC-FA1C-48FF-A953-C5C932FD9C46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9467D-5DC6-4126-B8CF-40579AEC468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A3356-7772-4763-A62E-F77DF8F72E77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99797-DB62-4F90-998E-82E0A819510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FA124-84E9-40D4-943D-047436B92B64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17044-B98C-4496-8A73-766ECF2E81A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CBE35-0EC9-4573-B56B-B2F5C29CB5BD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54AB0-2E19-45BD-8E29-2BEEEBE18FC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14489DE-C370-472F-8121-F7511A59540B}" type="datetimeFigureOut">
              <a:rPr lang="es-ES_tradnl"/>
              <a:pPr/>
              <a:t>19/02/2015</a:t>
            </a:fld>
            <a:endParaRPr lang="es-ES_tradnl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2878E1C-A69D-4CB5-AABB-2E3E0FEAC37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s-ES_tradnl"/>
              <a:t>LA RESPIRACIÓN</a:t>
            </a:r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2000"/>
              <a:t>Ángela Martínez Torres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respiración</a:t>
            </a:r>
          </a:p>
        </p:txBody>
      </p:sp>
      <p:sp>
        <p:nvSpPr>
          <p:cNvPr id="17412" name="object 4"/>
          <p:cNvSpPr>
            <a:spLocks noChangeArrowheads="1"/>
          </p:cNvSpPr>
          <p:nvPr>
            <p:ph type="body" idx="1"/>
          </p:nvPr>
        </p:nvSpPr>
        <p:spPr>
          <a:xfrm>
            <a:off x="381000" y="1600200"/>
            <a:ext cx="7702550" cy="3813175"/>
          </a:xfrm>
          <a:blipFill dpi="0" rotWithShape="1">
            <a:blip r:embed="rId2"/>
            <a:srcRect/>
            <a:stretch>
              <a:fillRect/>
            </a:stretch>
          </a:blipFill>
          <a:ln/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Hiperventilación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subTitle" idx="4294967295"/>
          </p:nvPr>
        </p:nvSpPr>
        <p:spPr>
          <a:xfrm>
            <a:off x="1371600" y="15240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s-ES_tradnl" sz="2000"/>
              <a:t>Alguna vez has sentido esto?</a:t>
            </a:r>
          </a:p>
          <a:p>
            <a:pPr marL="0" indent="0" algn="ctr">
              <a:buFont typeface="Wingdings" pitchFamily="2" charset="2"/>
              <a:buNone/>
            </a:pPr>
            <a:endParaRPr lang="es-ES_tradnl"/>
          </a:p>
        </p:txBody>
      </p:sp>
      <p:sp>
        <p:nvSpPr>
          <p:cNvPr id="18440" name="object 5"/>
          <p:cNvSpPr>
            <a:spLocks noChangeArrowheads="1"/>
          </p:cNvSpPr>
          <p:nvPr/>
        </p:nvSpPr>
        <p:spPr bwMode="auto">
          <a:xfrm>
            <a:off x="2133600" y="2362200"/>
            <a:ext cx="5181600" cy="36703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Hiperventilación</a:t>
            </a:r>
          </a:p>
        </p:txBody>
      </p:sp>
      <p:sp>
        <p:nvSpPr>
          <p:cNvPr id="21508" name="object 4"/>
          <p:cNvSpPr>
            <a:spLocks noChangeArrowheads="1"/>
          </p:cNvSpPr>
          <p:nvPr>
            <p:ph type="body" idx="1"/>
          </p:nvPr>
        </p:nvSpPr>
        <p:spPr>
          <a:xfrm>
            <a:off x="1143000" y="1905000"/>
            <a:ext cx="7473950" cy="3508375"/>
          </a:xfrm>
          <a:blipFill dpi="0" rotWithShape="1">
            <a:blip r:embed="rId2"/>
            <a:srcRect/>
            <a:stretch>
              <a:fillRect/>
            </a:stretch>
          </a:blipFill>
          <a:ln/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Hiperventilación</a:t>
            </a:r>
          </a:p>
        </p:txBody>
      </p:sp>
      <p:sp>
        <p:nvSpPr>
          <p:cNvPr id="22532" name="object 4"/>
          <p:cNvSpPr>
            <a:spLocks noChangeArrowheads="1"/>
          </p:cNvSpPr>
          <p:nvPr>
            <p:ph type="body" idx="1"/>
          </p:nvPr>
        </p:nvSpPr>
        <p:spPr>
          <a:xfrm>
            <a:off x="685800" y="1981200"/>
            <a:ext cx="7318375" cy="3660775"/>
          </a:xfrm>
          <a:blipFill dpi="0" rotWithShape="1">
            <a:blip r:embed="rId2"/>
            <a:srcRect/>
            <a:stretch>
              <a:fillRect/>
            </a:stretch>
          </a:blipFill>
          <a:ln/>
        </p:spPr>
        <p:txBody>
          <a:bodyPr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respiración consciente</a:t>
            </a:r>
          </a:p>
        </p:txBody>
      </p:sp>
      <p:sp>
        <p:nvSpPr>
          <p:cNvPr id="23556" name="object 4"/>
          <p:cNvSpPr>
            <a:spLocks noChangeArrowheads="1"/>
          </p:cNvSpPr>
          <p:nvPr>
            <p:ph type="body" idx="1"/>
          </p:nvPr>
        </p:nvSpPr>
        <p:spPr>
          <a:xfrm>
            <a:off x="304800" y="2057400"/>
            <a:ext cx="7623175" cy="3279775"/>
          </a:xfrm>
          <a:blipFill dpi="0" rotWithShape="1">
            <a:blip r:embed="rId2"/>
            <a:srcRect/>
            <a:stretch>
              <a:fillRect/>
            </a:stretch>
          </a:blipFill>
          <a:ln/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respiración consciente</a:t>
            </a:r>
          </a:p>
        </p:txBody>
      </p:sp>
      <p:sp>
        <p:nvSpPr>
          <p:cNvPr id="24580" name="object 4"/>
          <p:cNvSpPr>
            <a:spLocks noChangeArrowheads="1"/>
          </p:cNvSpPr>
          <p:nvPr>
            <p:ph type="body" idx="1"/>
          </p:nvPr>
        </p:nvSpPr>
        <p:spPr>
          <a:xfrm>
            <a:off x="457200" y="2362200"/>
            <a:ext cx="7467600" cy="3355975"/>
          </a:xfrm>
          <a:blipFill dpi="0" rotWithShape="1">
            <a:blip r:embed="rId2"/>
            <a:srcRect/>
            <a:stretch>
              <a:fillRect/>
            </a:stretch>
          </a:blipFill>
          <a:ln/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bes">
  <a:themeElements>
    <a:clrScheme name="Nube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Nub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be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be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21</Words>
  <Application>Microsoft Office PowerPoint</Application>
  <PresentationFormat>Presentación en pantalla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Calibri</vt:lpstr>
      <vt:lpstr>Arial</vt:lpstr>
      <vt:lpstr>Wingdings</vt:lpstr>
      <vt:lpstr>Nubes</vt:lpstr>
      <vt:lpstr>LA RESPIRACIÓN</vt:lpstr>
      <vt:lpstr>La respiración</vt:lpstr>
      <vt:lpstr>Hiperventilación</vt:lpstr>
      <vt:lpstr>Hiperventilación</vt:lpstr>
      <vt:lpstr>Hiperventilación</vt:lpstr>
      <vt:lpstr>La respiración consciente</vt:lpstr>
      <vt:lpstr>La respiración consciente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RESPIRACIÓN</dc:title>
  <cp:lastModifiedBy>WinuE</cp:lastModifiedBy>
  <cp:revision>1</cp:revision>
  <dcterms:modified xsi:type="dcterms:W3CDTF">2015-02-19T11:28:53Z</dcterms:modified>
</cp:coreProperties>
</file>