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</p:sldIdLst>
  <p:sldSz cx="9144000" cy="51450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132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132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320" cy="115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1938960"/>
            <a:ext cx="777132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10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1400">
                <a:solidFill>
                  <a:srgbClr val="000000"/>
                </a:solidFill>
                <a:latin typeface="Arial"/>
                <a:ea typeface="Arial"/>
              </a:rPr>
              <a:t>Milésimas completas con milésimas incompletas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0,700 - 0,195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0,505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0,800 - 0,136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0,664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0,800 - 0,257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0,543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0,400 - 0,338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0,062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0,600 - 0,359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0,241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0,300 - 0,177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0,600 - 0,221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0,379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0,700 - 0,212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0,488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0,700 - 0,391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0,309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0,300 - 0,178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0,122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0,500 - 0,243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0,257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0,123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0,900 - 0,488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0,412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0,600- 0,513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0,087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0,600 - 0,413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0,187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0,200 - 0,199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0,001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0,400 - 0,186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0,214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0,900 - 0,733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0,800 - 0,492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0,308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0,500 - 0,464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0,036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0,200 - 0,195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0,005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0,300 - 0,287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0,013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0,400 - 0,279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0,121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0,167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0,500 - 0,486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0,014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0,600 - 0,555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0,045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0,700 - 0,422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0,278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0,500 - 0,348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0,152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0,700 - 0,581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1583280"/>
            <a:ext cx="7771320" cy="115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0,119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