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D00E9715-2533-45EF-981A-6EFA23BB22E5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1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de dos décimas, dos centésimas o dos milésimas hasta la unidad superior (hasta el 10)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0,07 - 0,01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0,04 - 0,02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0,8 - 0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0,7 - 0,1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0,9 - 0,2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0,5 - 0,3 =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1 - 0,1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0,09 - 0,03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0,07 - 0,05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0,006 - 0,001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0,005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8800">
                <a:latin typeface="Arial"/>
              </a:rPr>
              <a:t>0,0</a:t>
            </a: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10 - </a:t>
            </a:r>
            <a:r>
              <a:rPr b="1" lang="es-ES" sz="8800">
                <a:latin typeface="Arial"/>
              </a:rPr>
              <a:t>0,00</a:t>
            </a: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5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0,005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</a:t>
            </a:r>
            <a:endParaRPr/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000">
                <a:solidFill>
                  <a:srgbClr val="000000"/>
                </a:solidFill>
                <a:latin typeface="Arial"/>
                <a:ea typeface="Arial"/>
              </a:rPr>
              <a:t>0,10 – 0,03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9600">
                <a:latin typeface="Arial"/>
              </a:rPr>
              <a:t>0,0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7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</a:t>
            </a:r>
            <a:r>
              <a:rPr b="1" lang="es-ES" sz="8800">
                <a:latin typeface="Arial"/>
                <a:ea typeface="Arial"/>
              </a:rPr>
              <a:t>8 - </a:t>
            </a: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</a:t>
            </a:r>
            <a:r>
              <a:rPr b="1" lang="es-ES" sz="8800">
                <a:latin typeface="Arial"/>
                <a:ea typeface="Arial"/>
              </a:rPr>
              <a:t>3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9600">
                <a:latin typeface="Arial"/>
              </a:rPr>
              <a:t>0,0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5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000">
                <a:solidFill>
                  <a:srgbClr val="000000"/>
                </a:solidFill>
                <a:latin typeface="Arial"/>
                <a:ea typeface="Arial"/>
              </a:rPr>
              <a:t>0,005 - 0,004 =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0,001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8800">
                <a:latin typeface="Arial"/>
                <a:ea typeface="Arial"/>
              </a:rPr>
              <a:t>0,05 - 0,05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8800">
                <a:latin typeface="Arial"/>
                <a:ea typeface="Arial"/>
              </a:rPr>
              <a:t>0,008 - </a:t>
            </a: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0,00</a:t>
            </a:r>
            <a:r>
              <a:rPr b="1" lang="es-ES" sz="8800">
                <a:latin typeface="Arial"/>
                <a:ea typeface="Arial"/>
              </a:rPr>
              <a:t>4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0,004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0,8 - 0,2 =</a:t>
            </a:r>
            <a:endParaRPr/>
          </a:p>
        </p:txBody>
      </p:sp>
    </p:spTree>
  </p:cSld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 – 0,4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 – 0,09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0,01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0,9 – 0,2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1 – 0,6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0,06 – 0,04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0,02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</a:t>
            </a:r>
            <a:endParaRPr/>
          </a:p>
        </p:txBody>
      </p:sp>
    </p:spTree>
  </p:cSld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b="1" lang="es-ES" sz="8800">
                <a:latin typeface="Arial"/>
                <a:ea typeface="Arial"/>
              </a:rPr>
              <a:t>0,007 - </a:t>
            </a: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0,00</a:t>
            </a:r>
            <a:r>
              <a:rPr b="1" lang="es-ES" sz="8800">
                <a:latin typeface="Arial"/>
                <a:ea typeface="Arial"/>
              </a:rPr>
              <a:t>2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0,005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 – 0,07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0,03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 – 0,02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0,08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0,4 - 0,3 =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0,6 - 0,3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