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1.xml.rels" ContentType="application/vnd.openxmlformats-package.relationships+xml"/>
  <Override PartName="/ppt/slides/_rels/slide50.xml.rels" ContentType="application/vnd.openxmlformats-package.relationships+xml"/>
  <Override PartName="/ppt/slides/_rels/slide12.xml.rels" ContentType="application/vnd.openxmlformats-package.relationships+xml"/>
  <Override PartName="/ppt/slides/_rels/slide44.xml.rels" ContentType="application/vnd.openxmlformats-package.relationships+xml"/>
  <Override PartName="/ppt/slides/_rels/slide11.xml.rels" ContentType="application/vnd.openxmlformats-package.relationships+xml"/>
  <Override PartName="/ppt/slides/_rels/slide43.xml.rels" ContentType="application/vnd.openxmlformats-package.relationships+xml"/>
  <Override PartName="/ppt/slides/_rels/slide10.xml.rels" ContentType="application/vnd.openxmlformats-package.relationships+xml"/>
  <Override PartName="/ppt/slides/_rels/slide42.xml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7.xml.rels" ContentType="application/vnd.openxmlformats-package.relationships+xml"/>
  <Override PartName="/ppt/slides/_rels/slide39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30.xml.rels" ContentType="application/vnd.openxmlformats-package.relationships+xml"/>
  <Override PartName="/ppt/slides/_rels/slide28.xml.rels" ContentType="application/vnd.openxmlformats-package.relationships+xml"/>
  <Override PartName="/ppt/slides/_rels/slide49.xml.rels" ContentType="application/vnd.openxmlformats-package.relationships+xml"/>
  <Override PartName="/ppt/slides/_rels/slide24.xml.rels" ContentType="application/vnd.openxmlformats-package.relationships+xml"/>
  <Override PartName="/ppt/slides/_rels/slide48.xml.rels" ContentType="application/vnd.openxmlformats-package.relationships+xml"/>
  <Override PartName="/ppt/slides/_rels/slide38.xml.rels" ContentType="application/vnd.openxmlformats-package.relationships+xml"/>
  <Override PartName="/ppt/slides/_rels/slide6.xml.rels" ContentType="application/vnd.openxmlformats-package.relationships+xml"/>
  <Override PartName="/ppt/slides/_rels/slide55.xml.rels" ContentType="application/vnd.openxmlformats-package.relationships+xml"/>
  <Override PartName="/ppt/slides/_rels/slide23.xml.rels" ContentType="application/vnd.openxmlformats-package.relationships+xml"/>
  <Override PartName="/ppt/slides/_rels/slide47.xml.rels" ContentType="application/vnd.openxmlformats-package.relationships+xml"/>
  <Override PartName="/ppt/slides/_rels/slide37.xml.rels" ContentType="application/vnd.openxmlformats-package.relationships+xml"/>
  <Override PartName="/ppt/slides/_rels/slide5.xml.rels" ContentType="application/vnd.openxmlformats-package.relationships+xml"/>
  <Override PartName="/ppt/slides/_rels/slide54.xml.rels" ContentType="application/vnd.openxmlformats-package.relationships+xml"/>
  <Override PartName="/ppt/slides/_rels/slide22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29.xml.rels" ContentType="application/vnd.openxmlformats-package.relationships+xml"/>
  <Override PartName="/ppt/slides/_rels/slide14.xml.rels" ContentType="application/vnd.openxmlformats-package.relationships+xml"/>
  <Override PartName="/ppt/slides/_rels/slide45.xml.rels" ContentType="application/vnd.openxmlformats-package.relationships+xml"/>
  <Override PartName="/ppt/slides/_rels/slide13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4.xml.rels" ContentType="application/vnd.openxmlformats-package.relationships+xml"/>
  <Override PartName="/ppt/slides/_rels/slide36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35.xml.rels" ContentType="application/vnd.openxmlformats-package.relationships+xml"/>
  <Override PartName="/ppt/slides/_rels/slide46.xml.rels" ContentType="application/vnd.openxmlformats-package.relationships+xml"/>
  <Override PartName="/ppt/slides/_rels/slide53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52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27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5.xml" ContentType="application/vnd.openxmlformats-officedocument.presentationml.slide+xml"/>
  <Override PartName="/ppt/slides/slide53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52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51.xml" ContentType="application/vnd.openxmlformats-officedocument.presentationml.slide+xml"/>
  <Override PartName="/ppt/slides/slide26.xml" ContentType="application/vnd.openxmlformats-officedocument.presentationml.slide+xml"/>
  <Override PartName="/ppt/slides/slide2.xml" ContentType="application/vnd.openxmlformats-officedocument.presentationml.slide+xml"/>
  <Override PartName="/ppt/slides/slide50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4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4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42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41.xml" ContentType="application/vnd.openxmlformats-officedocument.presentationml.slide+xml"/>
  <Override PartName="/ppt/slides/slide55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40.xml" ContentType="application/vnd.openxmlformats-officedocument.presentationml.slide+xml"/>
  <Override PartName="/ppt/slides/slide54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158292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2031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276156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158292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1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2031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276156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276156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85800" y="158292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12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20312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02160" y="120312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02160" y="120312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158292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120"/>
            <a:ext cx="8229240" cy="298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58292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20312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158292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12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20312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158292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85800" y="1582920"/>
            <a:ext cx="7772040" cy="5376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158292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1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276156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20312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158292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20312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2031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276156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5800" y="158292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2031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2031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276156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lIns="0" rIns="0" tIns="0" bIns="0" anchor="ctr"/>
          <a:p>
            <a:r>
              <a:rPr lang="es-ES" sz="1400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556840" y="47494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A13335EC-C6FC-4496-A995-F251BF37164E}" type="slidenum">
              <a:rPr lang="es-ES" sz="1300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12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s-ES" sz="1400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1400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1400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1400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685800" y="193860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Fase 2</a:t>
            </a: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es-ES">
                <a:solidFill>
                  <a:srgbClr val="000000"/>
                </a:solidFill>
                <a:latin typeface="Arial"/>
                <a:ea typeface="Arial"/>
              </a:rPr>
              <a:t>Combinaciones de centésimas o milésimas completas (menores de 100 milésimas)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685800" y="193860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0,70 - 0,10 =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685800" y="193860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0,60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685800" y="193860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0,40 - 0,20 =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685800" y="193860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0,20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685800" y="193860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0,80 - 0,10 =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685800" y="193860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0,70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0,70 - 0,10 =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0,60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0,90 - 0,20 =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0,70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0,50 - 0,10 =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0,10 - 0,10 =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0,090 - 0,030 =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0,060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0,070 - 0,050 =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0,020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0,060 - 0,010 =</a:t>
            </a: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0,050</a:t>
            </a: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0,090 - 0,050 =</a:t>
            </a:r>
            <a:endParaRPr/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0,040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685800" y="193860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0,40</a:t>
            </a:r>
            <a:endParaRPr/>
          </a:p>
        </p:txBody>
      </p:sp>
    </p:spTree>
  </p:cSld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0,030 - 0,010 =</a:t>
            </a:r>
            <a:endParaRPr/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0,020</a:t>
            </a:r>
            <a:endParaRPr/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0,80 - 0,30 =</a:t>
            </a:r>
            <a:endParaRPr/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0,50</a:t>
            </a:r>
            <a:endParaRPr/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0,50 - 0,40 =</a:t>
            </a:r>
            <a:endParaRPr/>
          </a:p>
        </p:txBody>
      </p: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0,10</a:t>
            </a:r>
            <a:endParaRPr/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0,050 - 0,050 =</a:t>
            </a:r>
            <a:endParaRPr/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</a:t>
            </a:r>
            <a:endParaRPr/>
          </a:p>
        </p:txBody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0,080 - 0,040 =</a:t>
            </a:r>
            <a:endParaRPr/>
          </a:p>
        </p:txBody>
      </p:sp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0,040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685800" y="193860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0,50 - 0,20 =</a:t>
            </a:r>
            <a:endParaRPr/>
          </a:p>
        </p:txBody>
      </p:sp>
    </p:spTree>
  </p:cSld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698760" y="156996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0,060 - 0,050 =</a:t>
            </a:r>
            <a:endParaRPr/>
          </a:p>
        </p:txBody>
      </p:sp>
    </p:spTree>
  </p:cSld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0,010</a:t>
            </a:r>
            <a:endParaRPr/>
          </a:p>
        </p:txBody>
      </p:sp>
    </p:spTree>
  </p:cSld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0,60 - 0,40 =</a:t>
            </a:r>
            <a:endParaRPr/>
          </a:p>
        </p:txBody>
      </p:sp>
    </p:spTree>
  </p:cSld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0,20</a:t>
            </a:r>
            <a:endParaRPr/>
          </a:p>
        </p:txBody>
      </p:sp>
    </p:spTree>
  </p:cSld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0,90 - 0,20 =</a:t>
            </a:r>
            <a:endParaRPr/>
          </a:p>
        </p:txBody>
      </p:sp>
    </p:spTree>
  </p:cSld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0,70</a:t>
            </a:r>
            <a:endParaRPr/>
          </a:p>
        </p:txBody>
      </p:sp>
    </p:spTree>
  </p:cSld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0,080 - 0,060 =</a:t>
            </a:r>
            <a:endParaRPr/>
          </a:p>
        </p:txBody>
      </p:sp>
    </p:spTree>
  </p:cSld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0,020</a:t>
            </a:r>
            <a:endParaRPr/>
          </a:p>
        </p:txBody>
      </p:sp>
    </p:spTree>
  </p:cSld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0,60 - 0,10 =</a:t>
            </a:r>
            <a:endParaRPr/>
          </a:p>
        </p:txBody>
      </p:sp>
    </p:spTree>
  </p:cSld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0,50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685800" y="19915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0,30</a:t>
            </a:r>
            <a:endParaRPr/>
          </a:p>
        </p:txBody>
      </p:sp>
    </p:spTree>
  </p:cSld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0,070 - 0,020 =</a:t>
            </a:r>
            <a:endParaRPr/>
          </a:p>
        </p:txBody>
      </p:sp>
    </p:spTree>
  </p:cSld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0,050</a:t>
            </a:r>
            <a:endParaRPr/>
          </a:p>
        </p:txBody>
      </p:sp>
    </p:spTree>
  </p:cSld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0,090 - 0,060 =</a:t>
            </a:r>
            <a:endParaRPr/>
          </a:p>
        </p:txBody>
      </p:sp>
    </p:spTree>
  </p:cSld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0,030</a:t>
            </a:r>
            <a:endParaRPr/>
          </a:p>
        </p:txBody>
      </p:sp>
    </p:spTree>
  </p:cSld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0,80 - 0,30 =</a:t>
            </a:r>
            <a:endParaRPr/>
          </a:p>
        </p:txBody>
      </p:sp>
    </p:spTree>
  </p:cSld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85800" y="158292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0,50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685800" y="193860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0,40 - 0,30 =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685800" y="193860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0,10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685800" y="193860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0,60 - 0,30 =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685800" y="193860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0,30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