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1.xml.rels" ContentType="application/vnd.openxmlformats-package.relationships+xml"/>
  <Override PartName="/ppt/slides/_rels/slide50.xml.rels" ContentType="application/vnd.openxmlformats-package.relationships+xml"/>
  <Override PartName="/ppt/slides/_rels/slide12.xml.rels" ContentType="application/vnd.openxmlformats-package.relationships+xml"/>
  <Override PartName="/ppt/slides/_rels/slide44.xml.rels" ContentType="application/vnd.openxmlformats-package.relationships+xml"/>
  <Override PartName="/ppt/slides/_rels/slide11.xml.rels" ContentType="application/vnd.openxmlformats-package.relationships+xml"/>
  <Override PartName="/ppt/slides/_rels/slide43.xml.rels" ContentType="application/vnd.openxmlformats-package.relationships+xml"/>
  <Override PartName="/ppt/slides/_rels/slide10.xml.rels" ContentType="application/vnd.openxmlformats-package.relationships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7.xml.rels" ContentType="application/vnd.openxmlformats-package.relationships+xml"/>
  <Override PartName="/ppt/slides/_rels/slide39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49.xml.rels" ContentType="application/vnd.openxmlformats-package.relationships+xml"/>
  <Override PartName="/ppt/slides/_rels/slide24.xml.rels" ContentType="application/vnd.openxmlformats-package.relationships+xml"/>
  <Override PartName="/ppt/slides/_rels/slide48.xml.rels" ContentType="application/vnd.openxmlformats-package.relationships+xml"/>
  <Override PartName="/ppt/slides/_rels/slide38.xml.rels" ContentType="application/vnd.openxmlformats-package.relationships+xml"/>
  <Override PartName="/ppt/slides/_rels/slide6.xml.rels" ContentType="application/vnd.openxmlformats-package.relationships+xml"/>
  <Override PartName="/ppt/slides/_rels/slide55.xml.rels" ContentType="application/vnd.openxmlformats-package.relationships+xml"/>
  <Override PartName="/ppt/slides/_rels/slide23.xml.rels" ContentType="application/vnd.openxmlformats-package.relationships+xml"/>
  <Override PartName="/ppt/slides/_rels/slide47.xml.rels" ContentType="application/vnd.openxmlformats-package.relationships+xml"/>
  <Override PartName="/ppt/slides/_rels/slide37.xml.rels" ContentType="application/vnd.openxmlformats-package.relationships+xml"/>
  <Override PartName="/ppt/slides/_rels/slide5.xml.rels" ContentType="application/vnd.openxmlformats-package.relationships+xml"/>
  <Override PartName="/ppt/slides/_rels/slide54.xml.rels" ContentType="application/vnd.openxmlformats-package.relationships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29.xml.rels" ContentType="application/vnd.openxmlformats-package.relationships+xml"/>
  <Override PartName="/ppt/slides/_rels/slide14.xml.rels" ContentType="application/vnd.openxmlformats-package.relationships+xml"/>
  <Override PartName="/ppt/slides/_rels/slide45.xml.rels" ContentType="application/vnd.openxmlformats-package.relationships+xml"/>
  <Override PartName="/ppt/slides/_rels/slide13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4.xml.rels" ContentType="application/vnd.openxmlformats-package.relationships+xml"/>
  <Override PartName="/ppt/slides/_rels/slide36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35.xml.rels" ContentType="application/vnd.openxmlformats-package.relationships+xml"/>
  <Override PartName="/ppt/slides/_rels/slide46.xml.rels" ContentType="application/vnd.openxmlformats-package.relationships+xml"/>
  <Override PartName="/ppt/slides/_rels/slide53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52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27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5.xml" ContentType="application/vnd.openxmlformats-officedocument.presentationml.slide+xml"/>
  <Override PartName="/ppt/slides/slide53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52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51.xml" ContentType="application/vnd.openxmlformats-officedocument.presentationml.slide+xml"/>
  <Override PartName="/ppt/slides/slide26.xml" ContentType="application/vnd.openxmlformats-officedocument.presentationml.slide+xml"/>
  <Override PartName="/ppt/slides/slide2.xml" ContentType="application/vnd.openxmlformats-officedocument.presentationml.slide+xml"/>
  <Override PartName="/ppt/slides/slide50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4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4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42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41.xml" ContentType="application/vnd.openxmlformats-officedocument.presentationml.slide+xml"/>
  <Override PartName="/ppt/slides/slide55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40.xml" ContentType="application/vnd.openxmlformats-officedocument.presentationml.slide+xml"/>
  <Override PartName="/ppt/slides/slide54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85800" y="1583280"/>
            <a:ext cx="7772040" cy="537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lIns="0" rIns="0" tIns="0" bIns="0" anchor="ctr"/>
          <a:p>
            <a:r>
              <a:rPr lang="es-ES" sz="1400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556840" y="474984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8D1D2D62-081B-492A-A3F4-C1E6BCED0F5D}" type="slidenum">
              <a:rPr lang="es-ES" sz="1300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14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14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14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14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685800" y="1938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Fase 3</a:t>
            </a: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Combinaciones de centésimas incompletas menos centésimas completas</a:t>
            </a: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Combinaciones de milésimas incompletas menos milésimas completas (menores de 100 milésimas)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0,72 - 0,10 =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0,62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0,49 - 0,20 =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0,29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0,88 - 0,10 =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0,78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0,075 - 0,050 =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0,025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0,093 - 0,020 =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0,073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0,58 - 0,10 =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0,037 - 0,020 =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0,017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0,099 - 0,030 =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0,069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0,074 - 0,050 =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0,024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0,068 - 0,040 =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0,028</a:t>
            </a: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0,094 - 0,050 =</a:t>
            </a:r>
            <a:endParaRPr/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0,044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0,48</a:t>
            </a:r>
            <a:endParaRPr/>
          </a:p>
        </p:txBody>
      </p:sp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0,039 - 0,010 =</a:t>
            </a:r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0,029</a:t>
            </a:r>
            <a:endParaRPr/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0,087- 0,030 =</a:t>
            </a:r>
            <a:endParaRPr/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0,057</a:t>
            </a:r>
            <a:endParaRPr/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0,56 - 0,40 =</a:t>
            </a:r>
            <a:endParaRPr/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0,16</a:t>
            </a:r>
            <a:endParaRPr/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0,95 - 0,50 =</a:t>
            </a:r>
            <a:endParaRPr/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0,45</a:t>
            </a:r>
            <a:endParaRPr/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0,82 - 0,40 =</a:t>
            </a:r>
            <a:endParaRPr/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0,42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0,67 - 0,20 =</a:t>
            </a:r>
            <a:endParaRPr/>
          </a:p>
        </p:txBody>
      </p:sp>
    </p:spTree>
  </p:cSld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0,64 - 0,50 =</a:t>
            </a:r>
            <a:endParaRPr/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0,14</a:t>
            </a:r>
            <a:endParaRPr/>
          </a:p>
        </p:txBody>
      </p:sp>
    </p:spTree>
  </p:cSld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0,61 - 0,40 =</a:t>
            </a:r>
            <a:endParaRPr/>
          </a:p>
        </p:txBody>
      </p:sp>
    </p:spTree>
  </p:cSld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0,21</a:t>
            </a:r>
            <a:endParaRPr/>
          </a:p>
        </p:txBody>
      </p:sp>
    </p:spTree>
  </p:cSld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0,093 - 0,020 =</a:t>
            </a:r>
            <a:endParaRPr/>
          </a:p>
        </p:txBody>
      </p:sp>
    </p:spTree>
  </p:cSld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0,073</a:t>
            </a:r>
            <a:endParaRPr/>
          </a:p>
        </p:txBody>
      </p:sp>
    </p:spTree>
  </p:cSld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0,084 - 0,030 =</a:t>
            </a:r>
            <a:endParaRPr/>
          </a:p>
        </p:txBody>
      </p:sp>
    </p:spTree>
  </p:cSld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0,054</a:t>
            </a:r>
            <a:endParaRPr/>
          </a:p>
        </p:txBody>
      </p:sp>
    </p:spTree>
  </p:cSld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0,69 - 0,10 =</a:t>
            </a:r>
            <a:endParaRPr/>
          </a:p>
        </p:txBody>
      </p:sp>
    </p:spTree>
  </p:cSld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0,59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0,47</a:t>
            </a:r>
            <a:endParaRPr/>
          </a:p>
        </p:txBody>
      </p:sp>
    </p:spTree>
  </p:cSld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0,99 - 0,20 =</a:t>
            </a:r>
            <a:endParaRPr/>
          </a:p>
        </p:txBody>
      </p:sp>
    </p:spTree>
  </p:cSld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0,79</a:t>
            </a:r>
            <a:endParaRPr/>
          </a:p>
        </p:txBody>
      </p:sp>
    </p:spTree>
  </p:cSld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0,098 - 0,060 =</a:t>
            </a:r>
            <a:endParaRPr/>
          </a:p>
        </p:txBody>
      </p:sp>
    </p:spTree>
  </p:cSld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0,038</a:t>
            </a:r>
            <a:endParaRPr/>
          </a:p>
        </p:txBody>
      </p:sp>
    </p:spTree>
  </p:cSld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0,85 - 0,30 =</a:t>
            </a:r>
            <a:endParaRPr/>
          </a:p>
        </p:txBody>
      </p:sp>
    </p:spTree>
  </p:cSld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0,55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0,49 - 0,30 =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0,19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0,65 - 0,30 =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0,35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