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51.xml.rels" ContentType="application/vnd.openxmlformats-package.relationships+xml"/>
  <Override PartName="/ppt/slides/_rels/slide50.xml.rels" ContentType="application/vnd.openxmlformats-package.relationships+xml"/>
  <Override PartName="/ppt/slides/_rels/slide12.xml.rels" ContentType="application/vnd.openxmlformats-package.relationships+xml"/>
  <Override PartName="/ppt/slides/_rels/slide44.xml.rels" ContentType="application/vnd.openxmlformats-package.relationships+xml"/>
  <Override PartName="/ppt/slides/_rels/slide11.xml.rels" ContentType="application/vnd.openxmlformats-package.relationships+xml"/>
  <Override PartName="/ppt/slides/_rels/slide43.xml.rels" ContentType="application/vnd.openxmlformats-package.relationships+xml"/>
  <Override PartName="/ppt/slides/_rels/slide10.xml.rels" ContentType="application/vnd.openxmlformats-package.relationships+xml"/>
  <Override PartName="/ppt/slides/_rels/slide42.xml.rels" ContentType="application/vnd.openxmlformats-package.relationships+xml"/>
  <Override PartName="/ppt/slides/_rels/slide41.xml.rels" ContentType="application/vnd.openxmlformats-package.relationships+xml"/>
  <Override PartName="/ppt/slides/_rels/slide40.xml.rels" ContentType="application/vnd.openxmlformats-package.relationships+xml"/>
  <Override PartName="/ppt/slides/_rels/slide7.xml.rels" ContentType="application/vnd.openxmlformats-package.relationships+xml"/>
  <Override PartName="/ppt/slides/_rels/slide39.xml.rels" ContentType="application/vnd.openxmlformats-package.relationships+xml"/>
  <Override PartName="/ppt/slides/_rels/slide34.xml.rels" ContentType="application/vnd.openxmlformats-package.relationships+xml"/>
  <Override PartName="/ppt/slides/_rels/slide33.xml.rels" ContentType="application/vnd.openxmlformats-package.relationships+xml"/>
  <Override PartName="/ppt/slides/_rels/slide32.xml.rels" ContentType="application/vnd.openxmlformats-package.relationships+xml"/>
  <Override PartName="/ppt/slides/_rels/slide31.xml.rels" ContentType="application/vnd.openxmlformats-package.relationships+xml"/>
  <Override PartName="/ppt/slides/_rels/slide30.xml.rels" ContentType="application/vnd.openxmlformats-package.relationships+xml"/>
  <Override PartName="/ppt/slides/_rels/slide28.xml.rels" ContentType="application/vnd.openxmlformats-package.relationships+xml"/>
  <Override PartName="/ppt/slides/_rels/slide49.xml.rels" ContentType="application/vnd.openxmlformats-package.relationships+xml"/>
  <Override PartName="/ppt/slides/_rels/slide24.xml.rels" ContentType="application/vnd.openxmlformats-package.relationships+xml"/>
  <Override PartName="/ppt/slides/_rels/slide48.xml.rels" ContentType="application/vnd.openxmlformats-package.relationships+xml"/>
  <Override PartName="/ppt/slides/_rels/slide38.xml.rels" ContentType="application/vnd.openxmlformats-package.relationships+xml"/>
  <Override PartName="/ppt/slides/_rels/slide6.xml.rels" ContentType="application/vnd.openxmlformats-package.relationships+xml"/>
  <Override PartName="/ppt/slides/_rels/slide55.xml.rels" ContentType="application/vnd.openxmlformats-package.relationships+xml"/>
  <Override PartName="/ppt/slides/_rels/slide23.xml.rels" ContentType="application/vnd.openxmlformats-package.relationships+xml"/>
  <Override PartName="/ppt/slides/_rels/slide47.xml.rels" ContentType="application/vnd.openxmlformats-package.relationships+xml"/>
  <Override PartName="/ppt/slides/_rels/slide37.xml.rels" ContentType="application/vnd.openxmlformats-package.relationships+xml"/>
  <Override PartName="/ppt/slides/_rels/slide5.xml.rels" ContentType="application/vnd.openxmlformats-package.relationships+xml"/>
  <Override PartName="/ppt/slides/_rels/slide54.xml.rels" ContentType="application/vnd.openxmlformats-package.relationships+xml"/>
  <Override PartName="/ppt/slides/_rels/slide22.xml.rels" ContentType="application/vnd.openxmlformats-package.relationships+xml"/>
  <Override PartName="/ppt/slides/_rels/slide17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29.xml.rels" ContentType="application/vnd.openxmlformats-package.relationships+xml"/>
  <Override PartName="/ppt/slides/_rels/slide14.xml.rels" ContentType="application/vnd.openxmlformats-package.relationships+xml"/>
  <Override PartName="/ppt/slides/_rels/slide45.xml.rels" ContentType="application/vnd.openxmlformats-package.relationships+xml"/>
  <Override PartName="/ppt/slides/_rels/slide13.xml.rels" ContentType="application/vnd.openxmlformats-package.relationships+xml"/>
  <Override PartName="/ppt/slides/_rels/slide9.xml.rels" ContentType="application/vnd.openxmlformats-package.relationships+xml"/>
  <Override PartName="/ppt/slides/_rels/slide26.xml.rels" ContentType="application/vnd.openxmlformats-package.relationships+xml"/>
  <Override PartName="/ppt/slides/_rels/slide4.xml.rels" ContentType="application/vnd.openxmlformats-package.relationships+xml"/>
  <Override PartName="/ppt/slides/_rels/slide36.xml.rels" ContentType="application/vnd.openxmlformats-package.relationships+xml"/>
  <Override PartName="/ppt/slides/_rels/slide8.xml.rels" ContentType="application/vnd.openxmlformats-package.relationships+xml"/>
  <Override PartName="/ppt/slides/_rels/slide25.xml.rels" ContentType="application/vnd.openxmlformats-package.relationships+xml"/>
  <Override PartName="/ppt/slides/_rels/slide35.xml.rels" ContentType="application/vnd.openxmlformats-package.relationships+xml"/>
  <Override PartName="/ppt/slides/_rels/slide46.xml.rels" ContentType="application/vnd.openxmlformats-package.relationships+xml"/>
  <Override PartName="/ppt/slides/_rels/slide53.xml.rels" ContentType="application/vnd.openxmlformats-package.relationships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52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2.xml.rels" ContentType="application/vnd.openxmlformats-package.relationships+xml"/>
  <Override PartName="/ppt/slides/_rels/slide27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49.xml" ContentType="application/vnd.openxmlformats-officedocument.presentationml.slide+xml"/>
  <Override PartName="/ppt/slides/slide48.xml" ContentType="application/vnd.openxmlformats-officedocument.presentationml.slide+xml"/>
  <Override PartName="/ppt/slides/slide47.xml" ContentType="application/vnd.openxmlformats-officedocument.presentationml.slide+xml"/>
  <Override PartName="/ppt/slides/slide46.xml" ContentType="application/vnd.openxmlformats-officedocument.presentationml.slide+xml"/>
  <Override PartName="/ppt/slides/slide45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5.xml" ContentType="application/vnd.openxmlformats-officedocument.presentationml.slide+xml"/>
  <Override PartName="/ppt/slides/slide53.xml" ContentType="application/vnd.openxmlformats-officedocument.presentationml.slide+xml"/>
  <Override PartName="/ppt/slides/slide28.xml" ContentType="application/vnd.openxmlformats-officedocument.presentationml.slide+xml"/>
  <Override PartName="/ppt/slides/slide4.xml" ContentType="application/vnd.openxmlformats-officedocument.presentationml.slide+xml"/>
  <Override PartName="/ppt/slides/slide52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51.xml" ContentType="application/vnd.openxmlformats-officedocument.presentationml.slide+xml"/>
  <Override PartName="/ppt/slides/slide26.xml" ContentType="application/vnd.openxmlformats-officedocument.presentationml.slide+xml"/>
  <Override PartName="/ppt/slides/slide2.xml" ContentType="application/vnd.openxmlformats-officedocument.presentationml.slide+xml"/>
  <Override PartName="/ppt/slides/slide50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44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43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42.xml" ContentType="application/vnd.openxmlformats-officedocument.presentationml.slide+xml"/>
  <Override PartName="/ppt/slides/slide8.xml" ContentType="application/vnd.openxmlformats-officedocument.presentationml.slide+xml"/>
  <Override PartName="/ppt/slides/slide17.xml" ContentType="application/vnd.openxmlformats-officedocument.presentationml.slide+xml"/>
  <Override PartName="/ppt/slides/slide41.xml" ContentType="application/vnd.openxmlformats-officedocument.presentationml.slide+xml"/>
  <Override PartName="/ppt/slides/slide55.xml" ContentType="application/vnd.openxmlformats-officedocument.presentationml.slide+xml"/>
  <Override PartName="/ppt/slides/slide7.xml" ContentType="application/vnd.openxmlformats-officedocument.presentationml.slide+xml"/>
  <Override PartName="/ppt/slides/slide16.xml" ContentType="application/vnd.openxmlformats-officedocument.presentationml.slide+xml"/>
  <Override PartName="/ppt/slides/slide40.xml" ContentType="application/vnd.openxmlformats-officedocument.presentationml.slide+xml"/>
  <Override PartName="/ppt/slides/slide54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<Relationship Id="rId56" Type="http://schemas.openxmlformats.org/officeDocument/2006/relationships/slide" Target="slides/slide54.xml"/><Relationship Id="rId57" Type="http://schemas.openxmlformats.org/officeDocument/2006/relationships/slide" Target="slides/slide5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5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3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85800" y="1583280"/>
            <a:ext cx="7772040" cy="5376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lIns="0" rIns="0" tIns="0" bIns="0" anchor="ctr"/>
          <a:p>
            <a:r>
              <a:rPr lang="es-ES" sz="1400">
                <a:latin typeface="Arial"/>
              </a:rPr>
              <a:t>Pulse para editar el formato del texto de título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sldNum"/>
          </p:nvPr>
        </p:nvSpPr>
        <p:spPr>
          <a:xfrm>
            <a:off x="8556840" y="474984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>
              <a:lnSpc>
                <a:spcPct val="100000"/>
              </a:lnSpc>
            </a:pPr>
            <a:fld id="{1E21BD54-99EE-41EC-AA1B-B388BCD50247}" type="slidenum">
              <a:rPr lang="es-ES" sz="1300">
                <a:solidFill>
                  <a:srgbClr val="000000"/>
                </a:solidFill>
                <a:latin typeface="Arial"/>
                <a:ea typeface="Arial"/>
              </a:rPr>
              <a:t>&lt;número&gt;</a:t>
            </a:fld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s-ES" sz="1400">
                <a:latin typeface="Arial"/>
              </a:rPr>
              <a:t>Pulse para editar el formato de esquema del texto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 sz="1400">
                <a:latin typeface="Arial"/>
              </a:rPr>
              <a:t>Segundo nivel del esquema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 sz="1400">
                <a:latin typeface="Arial"/>
              </a:rPr>
              <a:t>Tercer nivel del esquema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 sz="1400">
                <a:latin typeface="Arial"/>
              </a:rPr>
              <a:t>Cuarto nivel del esquema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Séptimo nivel del esquema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685800" y="193896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Fase 4</a:t>
            </a: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b="1" lang="es-ES">
                <a:solidFill>
                  <a:srgbClr val="000000"/>
                </a:solidFill>
                <a:latin typeface="Arial"/>
                <a:ea typeface="Arial"/>
              </a:rPr>
              <a:t>Combinaciones de centésimas completas menos centésimas menores de 10</a:t>
            </a:r>
            <a:r>
              <a:rPr b="1" lang="es-ES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b="1" lang="es-ES">
                <a:solidFill>
                  <a:srgbClr val="000000"/>
                </a:solidFill>
                <a:latin typeface="Arial"/>
                <a:ea typeface="Arial"/>
              </a:rPr>
              <a:t>Combinaciones de milésimas completas (menores de 100) menos milésimas menores de 10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0,20 - 0,08 =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0,12</a:t>
            </a: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0,40 - 0,09 =</a:t>
            </a: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0,31</a:t>
            </a:r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0,80 - 0,06 =</a:t>
            </a:r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0,74</a:t>
            </a:r>
            <a:endParaRPr/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0,70 - 0,04 =</a:t>
            </a:r>
            <a:endParaRPr/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0,66</a:t>
            </a:r>
            <a:endParaRPr/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0,090 - 0,009 =</a:t>
            </a:r>
            <a:endParaRPr/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0,081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0,50 - 0,08 =</a:t>
            </a:r>
            <a:endParaRPr/>
          </a:p>
        </p:txBody>
      </p:sp>
    </p:spTree>
  </p:cSld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0,030 - 0,002 =</a:t>
            </a:r>
            <a:endParaRPr/>
          </a:p>
        </p:txBody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0,028</a:t>
            </a:r>
            <a:endParaRPr/>
          </a:p>
        </p:txBody>
      </p:sp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0,090 - 0,007 =</a:t>
            </a:r>
            <a:endParaRPr/>
          </a:p>
        </p:txBody>
      </p:sp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0,083</a:t>
            </a:r>
            <a:endParaRPr/>
          </a:p>
        </p:txBody>
      </p:sp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0,070 - 0,005 =</a:t>
            </a:r>
            <a:endParaRPr/>
          </a:p>
        </p:txBody>
      </p:sp>
    </p:spTree>
  </p:cSld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0,065</a:t>
            </a:r>
            <a:endParaRPr/>
          </a:p>
        </p:txBody>
      </p:sp>
    </p:spTree>
  </p:cSld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0,060 - 0,004 =</a:t>
            </a:r>
            <a:endParaRPr/>
          </a:p>
        </p:txBody>
      </p:sp>
    </p:spTree>
  </p:cSld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0,056</a:t>
            </a:r>
            <a:endParaRPr/>
          </a:p>
        </p:txBody>
      </p:sp>
    </p:spTree>
  </p:cSld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0,090 - 0,002 =</a:t>
            </a:r>
            <a:endParaRPr/>
          </a:p>
        </p:txBody>
      </p:sp>
    </p:spTree>
  </p:cSld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0,088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0,42</a:t>
            </a:r>
            <a:endParaRPr/>
          </a:p>
        </p:txBody>
      </p:sp>
    </p:spTree>
  </p:cSld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0,030 - 0,009 =</a:t>
            </a:r>
            <a:endParaRPr/>
          </a:p>
        </p:txBody>
      </p:sp>
    </p:spTree>
  </p:cSld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0,021</a:t>
            </a:r>
            <a:endParaRPr/>
          </a:p>
        </p:txBody>
      </p:sp>
    </p:spTree>
  </p:cSld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0,80 - 0,04 =</a:t>
            </a:r>
            <a:endParaRPr/>
          </a:p>
        </p:txBody>
      </p:sp>
    </p:spTree>
  </p:cSld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0,76</a:t>
            </a:r>
            <a:endParaRPr/>
          </a:p>
        </p:txBody>
      </p:sp>
    </p:spTree>
  </p:cSld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0,050 - 0,003 =</a:t>
            </a:r>
            <a:endParaRPr/>
          </a:p>
        </p:txBody>
      </p:sp>
    </p:spTree>
  </p:cSld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0,047</a:t>
            </a:r>
            <a:endParaRPr/>
          </a:p>
        </p:txBody>
      </p:sp>
    </p:spTree>
  </p:cSld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0,90 - 0,04 =</a:t>
            </a:r>
            <a:endParaRPr/>
          </a:p>
        </p:txBody>
      </p:sp>
    </p:spTree>
  </p:cSld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0,86</a:t>
            </a:r>
            <a:endParaRPr/>
          </a:p>
        </p:txBody>
      </p:sp>
    </p:spTree>
  </p:cSld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0,050 - 0,001 =</a:t>
            </a:r>
            <a:endParaRPr/>
          </a:p>
        </p:txBody>
      </p:sp>
    </p:spTree>
  </p:cSld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0,049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0,60 - 0,05 =</a:t>
            </a:r>
            <a:endParaRPr/>
          </a:p>
        </p:txBody>
      </p:sp>
    </p:spTree>
  </p:cSld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0,20 - 0,05 =</a:t>
            </a:r>
            <a:endParaRPr/>
          </a:p>
        </p:txBody>
      </p:sp>
    </p:spTree>
  </p:cSld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0,15</a:t>
            </a:r>
            <a:endParaRPr/>
          </a:p>
        </p:txBody>
      </p:sp>
    </p:spTree>
  </p:cSld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0,60 - 0,08 =</a:t>
            </a:r>
            <a:endParaRPr/>
          </a:p>
        </p:txBody>
      </p:sp>
    </p:spTree>
  </p:cSld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0,52</a:t>
            </a:r>
            <a:endParaRPr/>
          </a:p>
        </p:txBody>
      </p:sp>
    </p:spTree>
  </p:cSld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0,090 - 0,007 =</a:t>
            </a:r>
            <a:endParaRPr/>
          </a:p>
        </p:txBody>
      </p:sp>
    </p:spTree>
  </p:cSld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0,083</a:t>
            </a:r>
            <a:endParaRPr/>
          </a:p>
        </p:txBody>
      </p:sp>
    </p:spTree>
  </p:cSld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0,080 - 0,003 =</a:t>
            </a:r>
            <a:endParaRPr/>
          </a:p>
        </p:txBody>
      </p:sp>
    </p:spTree>
  </p:cSld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0,077</a:t>
            </a:r>
            <a:endParaRPr/>
          </a:p>
        </p:txBody>
      </p:sp>
    </p:spTree>
  </p:cSld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0,60 - 0,05 =</a:t>
            </a:r>
            <a:endParaRPr/>
          </a:p>
        </p:txBody>
      </p:sp>
    </p:spTree>
  </p:cSld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0,55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0,55</a:t>
            </a:r>
            <a:endParaRPr/>
          </a:p>
        </p:txBody>
      </p:sp>
    </p:spTree>
  </p:cSld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0,40 - 0,07 =</a:t>
            </a:r>
            <a:endParaRPr/>
          </a:p>
        </p:txBody>
      </p:sp>
    </p:spTree>
  </p:cSld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0,33</a:t>
            </a:r>
            <a:endParaRPr/>
          </a:p>
        </p:txBody>
      </p:sp>
    </p:spTree>
  </p:cSld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0,90 - 0,06 =</a:t>
            </a:r>
            <a:endParaRPr/>
          </a:p>
        </p:txBody>
      </p:sp>
    </p:spTree>
  </p:cSld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0,84</a:t>
            </a:r>
            <a:endParaRPr/>
          </a:p>
        </p:txBody>
      </p:sp>
    </p:spTree>
  </p:cSld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0,30 - 0,08 =</a:t>
            </a:r>
            <a:endParaRPr/>
          </a:p>
        </p:txBody>
      </p:sp>
    </p:spTree>
  </p:cSld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0,22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0,40 - 0,07 =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0,33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0,30 - 0,04 =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0,26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