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1.xml.rels" ContentType="application/vnd.openxmlformats-package.relationships+xml"/>
  <Override PartName="/ppt/slides/_rels/slide50.xml.rels" ContentType="application/vnd.openxmlformats-package.relationships+xml"/>
  <Override PartName="/ppt/slides/_rels/slide12.xml.rels" ContentType="application/vnd.openxmlformats-package.relationships+xml"/>
  <Override PartName="/ppt/slides/_rels/slide44.xml.rels" ContentType="application/vnd.openxmlformats-package.relationships+xml"/>
  <Override PartName="/ppt/slides/_rels/slide11.xml.rels" ContentType="application/vnd.openxmlformats-package.relationships+xml"/>
  <Override PartName="/ppt/slides/_rels/slide43.xml.rels" ContentType="application/vnd.openxmlformats-package.relationships+xml"/>
  <Override PartName="/ppt/slides/_rels/slide10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7.xml.rels" ContentType="application/vnd.openxmlformats-package.relationships+xml"/>
  <Override PartName="/ppt/slides/_rels/slide39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49.xml.rels" ContentType="application/vnd.openxmlformats-package.relationships+xml"/>
  <Override PartName="/ppt/slides/_rels/slide56.xml.rels" ContentType="application/vnd.openxmlformats-package.relationships+xml"/>
  <Override PartName="/ppt/slides/_rels/slide24.xml.rels" ContentType="application/vnd.openxmlformats-package.relationships+xml"/>
  <Override PartName="/ppt/slides/_rels/slide48.xml.rels" ContentType="application/vnd.openxmlformats-package.relationships+xml"/>
  <Override PartName="/ppt/slides/_rels/slide38.xml.rels" ContentType="application/vnd.openxmlformats-package.relationships+xml"/>
  <Override PartName="/ppt/slides/_rels/slide6.xml.rels" ContentType="application/vnd.openxmlformats-package.relationships+xml"/>
  <Override PartName="/ppt/slides/_rels/slide55.xml.rels" ContentType="application/vnd.openxmlformats-package.relationships+xml"/>
  <Override PartName="/ppt/slides/_rels/slide23.xml.rels" ContentType="application/vnd.openxmlformats-package.relationships+xml"/>
  <Override PartName="/ppt/slides/_rels/slide47.xml.rels" ContentType="application/vnd.openxmlformats-package.relationships+xml"/>
  <Override PartName="/ppt/slides/_rels/slide37.xml.rels" ContentType="application/vnd.openxmlformats-package.relationships+xml"/>
  <Override PartName="/ppt/slides/_rels/slide5.xml.rels" ContentType="application/vnd.openxmlformats-package.relationships+xml"/>
  <Override PartName="/ppt/slides/_rels/slide54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45.xml.rels" ContentType="application/vnd.openxmlformats-package.relationships+xml"/>
  <Override PartName="/ppt/slides/_rels/slide13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4.xml.rels" ContentType="application/vnd.openxmlformats-package.relationships+xml"/>
  <Override PartName="/ppt/slides/_rels/slide36.xml.rels" ContentType="application/vnd.openxmlformats-package.relationships+xml"/>
  <Override PartName="/ppt/slides/_rels/slide8.xml.rels" ContentType="application/vnd.openxmlformats-package.relationships+xml"/>
  <Override PartName="/ppt/slides/_rels/slide57.xml.rels" ContentType="application/vnd.openxmlformats-package.relationships+xml"/>
  <Override PartName="/ppt/slides/_rels/slide25.xml.rels" ContentType="application/vnd.openxmlformats-package.relationships+xml"/>
  <Override PartName="/ppt/slides/_rels/slide35.xml.rels" ContentType="application/vnd.openxmlformats-package.relationships+xml"/>
  <Override PartName="/ppt/slides/_rels/slide46.xml.rels" ContentType="application/vnd.openxmlformats-package.relationships+xml"/>
  <Override PartName="/ppt/slides/_rels/slide53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52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27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5.xml" ContentType="application/vnd.openxmlformats-officedocument.presentationml.slide+xml"/>
  <Override PartName="/ppt/slides/slide53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52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51.xml" ContentType="application/vnd.openxmlformats-officedocument.presentationml.slide+xml"/>
  <Override PartName="/ppt/slides/slide26.xml" ContentType="application/vnd.openxmlformats-officedocument.presentationml.slide+xml"/>
  <Override PartName="/ppt/slides/slide2.xml" ContentType="application/vnd.openxmlformats-officedocument.presentationml.slide+xml"/>
  <Override PartName="/ppt/slides/slide5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4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3.xml" ContentType="application/vnd.openxmlformats-officedocument.presentationml.slide+xml"/>
  <Override PartName="/ppt/slides/slide57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42.xml" ContentType="application/vnd.openxmlformats-officedocument.presentationml.slide+xml"/>
  <Override PartName="/ppt/slides/slide56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41.xml" ContentType="application/vnd.openxmlformats-officedocument.presentationml.slide+xml"/>
  <Override PartName="/ppt/slides/slide55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40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85800" y="1583280"/>
            <a:ext cx="7772040" cy="537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lIns="0" rIns="0" tIns="0" bIns="0" anchor="ctr"/>
          <a:p>
            <a:r>
              <a:rPr lang="es-ES" sz="1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556840" y="474984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55F86399-47AA-49A9-988F-96F8C2BC769C}" type="slidenum">
              <a:rPr lang="es-ES" sz="1300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Fase 5</a:t>
            </a: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Combinaciones de centésimas incompletas menos centésimas incompletas (menores de 100 centésimas)</a:t>
            </a: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Combinaciones de milésimas incompletas menos milésimas incompletas (menores de 100 milésimas)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0,11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0,027 - 0,014 =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0,013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0,068 - 0,025 =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0,043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0,085 - 0,032 =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0,053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0,076 - 0,016 =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0,060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0,095 - 0,041 =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0,53 - 0,12 =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0,054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0,25 - 0,16 =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0,09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0,37 - 0,18 =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0,19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0,79 - 0,56 =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0,23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0,062 - 0,041 =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0,021</a:t>
            </a:r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0,42 - 0,16 =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0,41</a:t>
            </a:r>
            <a:endParaRPr/>
          </a:p>
        </p:txBody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0,26</a:t>
            </a:r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0,38 - 0,27 =</a:t>
            </a:r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0,11</a:t>
            </a:r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0,087 - 0,034 =</a:t>
            </a:r>
            <a:endParaRPr/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0,053</a:t>
            </a:r>
            <a:endParaRPr/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0,051 - 0,013 =</a:t>
            </a:r>
            <a:endParaRPr/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0,038</a:t>
            </a:r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0,092 - 0,024 =</a:t>
            </a:r>
            <a:endParaRPr/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0,068</a:t>
            </a:r>
            <a:endParaRPr/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0,47 - 0,18 =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0,27 - 0,15 =</a:t>
            </a:r>
            <a:endParaRPr/>
          </a:p>
        </p:txBody>
      </p:sp>
    </p:spTree>
  </p:cSld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0,29</a:t>
            </a:r>
            <a:endParaRPr/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0,36 - 0,17 =</a:t>
            </a:r>
            <a:endParaRPr/>
          </a:p>
        </p:txBody>
      </p:sp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0,19</a:t>
            </a:r>
            <a:endParaRPr/>
          </a:p>
        </p:txBody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0,063 - 0,023 =</a:t>
            </a:r>
            <a:endParaRPr/>
          </a:p>
        </p:txBody>
      </p:sp>
    </p:spTree>
  </p:cSld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0,040</a:t>
            </a:r>
            <a:endParaRPr/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0,099 - 0,077 =</a:t>
            </a:r>
            <a:endParaRPr/>
          </a:p>
        </p:txBody>
      </p:sp>
    </p:spTree>
  </p:cSld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0,022</a:t>
            </a:r>
            <a:endParaRPr/>
          </a:p>
        </p:txBody>
      </p:sp>
    </p:spTree>
  </p:cSld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0,88 - 0,33 =</a:t>
            </a:r>
            <a:endParaRPr/>
          </a:p>
        </p:txBody>
      </p:sp>
    </p:spTree>
  </p:cSld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0,55</a:t>
            </a:r>
            <a:endParaRPr/>
          </a:p>
        </p:txBody>
      </p:sp>
    </p:spTree>
  </p:cSld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0,062 - 0,021 =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0,12</a:t>
            </a:r>
            <a:endParaRPr/>
          </a:p>
        </p:txBody>
      </p:sp>
    </p:spTree>
  </p:cSld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0,062 - 0,021 =</a:t>
            </a:r>
            <a:endParaRPr/>
          </a:p>
        </p:txBody>
      </p:sp>
    </p:spTree>
  </p:cSld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0,041</a:t>
            </a:r>
            <a:endParaRPr/>
          </a:p>
        </p:txBody>
      </p:sp>
    </p:spTree>
  </p:cSld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0,73 - 0,21 =</a:t>
            </a:r>
            <a:endParaRPr/>
          </a:p>
        </p:txBody>
      </p:sp>
    </p:spTree>
  </p:cSld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0,52</a:t>
            </a:r>
            <a:endParaRPr/>
          </a:p>
        </p:txBody>
      </p:sp>
    </p:spTree>
  </p:cSld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0,44 - 0,22 =</a:t>
            </a:r>
            <a:endParaRPr/>
          </a:p>
        </p:txBody>
      </p:sp>
    </p:spTree>
  </p:cSld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0,22</a:t>
            </a:r>
            <a:endParaRPr/>
          </a:p>
        </p:txBody>
      </p:sp>
    </p:spTree>
  </p:cSld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0,83 - 0,64 =</a:t>
            </a:r>
            <a:endParaRPr/>
          </a:p>
        </p:txBody>
      </p:sp>
    </p:spTree>
  </p:cSld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0,19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0,44 - 0,21 =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0,23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0,35 - 0,24 =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0,35 - 0,24 =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