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51.xml.rels" ContentType="application/vnd.openxmlformats-package.relationships+xml"/>
  <Override PartName="/ppt/slides/_rels/slide50.xml.rels" ContentType="application/vnd.openxmlformats-package.relationships+xml"/>
  <Override PartName="/ppt/slides/_rels/slide12.xml.rels" ContentType="application/vnd.openxmlformats-package.relationships+xml"/>
  <Override PartName="/ppt/slides/_rels/slide44.xml.rels" ContentType="application/vnd.openxmlformats-package.relationships+xml"/>
  <Override PartName="/ppt/slides/_rels/slide11.xml.rels" ContentType="application/vnd.openxmlformats-package.relationships+xml"/>
  <Override PartName="/ppt/slides/_rels/slide43.xml.rels" ContentType="application/vnd.openxmlformats-package.relationships+xml"/>
  <Override PartName="/ppt/slides/_rels/slide10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7.xml.rels" ContentType="application/vnd.openxmlformats-package.relationships+xml"/>
  <Override PartName="/ppt/slides/_rels/slide39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31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49.xml.rels" ContentType="application/vnd.openxmlformats-package.relationships+xml"/>
  <Override PartName="/ppt/slides/_rels/slide24.xml.rels" ContentType="application/vnd.openxmlformats-package.relationships+xml"/>
  <Override PartName="/ppt/slides/_rels/slide48.xml.rels" ContentType="application/vnd.openxmlformats-package.relationships+xml"/>
  <Override PartName="/ppt/slides/_rels/slide38.xml.rels" ContentType="application/vnd.openxmlformats-package.relationships+xml"/>
  <Override PartName="/ppt/slides/_rels/slide6.xml.rels" ContentType="application/vnd.openxmlformats-package.relationships+xml"/>
  <Override PartName="/ppt/slides/_rels/slide55.xml.rels" ContentType="application/vnd.openxmlformats-package.relationships+xml"/>
  <Override PartName="/ppt/slides/_rels/slide23.xml.rels" ContentType="application/vnd.openxmlformats-package.relationships+xml"/>
  <Override PartName="/ppt/slides/_rels/slide47.xml.rels" ContentType="application/vnd.openxmlformats-package.relationships+xml"/>
  <Override PartName="/ppt/slides/_rels/slide37.xml.rels" ContentType="application/vnd.openxmlformats-package.relationships+xml"/>
  <Override PartName="/ppt/slides/_rels/slide5.xml.rels" ContentType="application/vnd.openxmlformats-package.relationships+xml"/>
  <Override PartName="/ppt/slides/_rels/slide54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45.xml.rels" ContentType="application/vnd.openxmlformats-package.relationships+xml"/>
  <Override PartName="/ppt/slides/_rels/slide13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4.xml.rels" ContentType="application/vnd.openxmlformats-package.relationships+xml"/>
  <Override PartName="/ppt/slides/_rels/slide36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35.xml.rels" ContentType="application/vnd.openxmlformats-package.relationships+xml"/>
  <Override PartName="/ppt/slides/_rels/slide46.xml.rels" ContentType="application/vnd.openxmlformats-package.relationships+xml"/>
  <Override PartName="/ppt/slides/_rels/slide53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52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27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5.xml" ContentType="application/vnd.openxmlformats-officedocument.presentationml.slide+xml"/>
  <Override PartName="/ppt/slides/slide53.xml" ContentType="application/vnd.openxmlformats-officedocument.presentationml.slide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s/slide52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51.xml" ContentType="application/vnd.openxmlformats-officedocument.presentationml.slide+xml"/>
  <Override PartName="/ppt/slides/slide26.xml" ContentType="application/vnd.openxmlformats-officedocument.presentationml.slide+xml"/>
  <Override PartName="/ppt/slides/slide2.xml" ContentType="application/vnd.openxmlformats-officedocument.presentationml.slide+xml"/>
  <Override PartName="/ppt/slides/slide5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4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42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41.xml" ContentType="application/vnd.openxmlformats-officedocument.presentationml.slide+xml"/>
  <Override PartName="/ppt/slides/slide55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40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85800" y="1583280"/>
            <a:ext cx="7772040" cy="5376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9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lIns="0" rIns="0" tIns="0" bIns="0" anchor="ctr"/>
          <a:p>
            <a:r>
              <a:rPr lang="es-ES" sz="1400">
                <a:latin typeface="Arial"/>
              </a:rPr>
              <a:t>Pulse para editar el formato del texto de título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556840" y="474984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9BB9C6A4-EF3A-4C0F-99DE-01E5C7A01DBD}" type="slidenum">
              <a:rPr lang="es-ES" sz="1300">
                <a:solidFill>
                  <a:srgbClr val="000000"/>
                </a:solidFill>
                <a:latin typeface="Arial"/>
                <a:ea typeface="Arial"/>
              </a:rPr>
              <a:t>&lt;número&gt;</a:t>
            </a:fld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1400">
                <a:latin typeface="Arial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1400">
                <a:latin typeface="Arial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Arial"/>
              </a:rPr>
              <a:t>Séptimo nivel del 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685800" y="193896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Fase 6</a:t>
            </a: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s-ES">
                <a:solidFill>
                  <a:srgbClr val="000000"/>
                </a:solidFill>
                <a:latin typeface="Arial"/>
                <a:ea typeface="Arial"/>
              </a:rPr>
              <a:t>Combinaciones milésimas completas (menores de 1000)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0,300 - 0,200 =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0,100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720000" y="179244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0,500 - 0,400 =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0,100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0,700 - 0,300 =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0,500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0,900 - 0,300 =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0,600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0,400 - 0,200 =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0,200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0,200 - 0,100 =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0,600 - 0,300 =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0,300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0,800 - 0,100 =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0,700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0,900 - 0,200 =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0,700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0,800 - 0,500 =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0,300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0,700 - 0,500 =</a:t>
            </a:r>
            <a:endParaRPr/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0,200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0,100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0,900 - 0,800 =</a:t>
            </a:r>
            <a:endParaRPr/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0,100</a:t>
            </a:r>
            <a:endParaRPr/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0,900 - 0,300 =</a:t>
            </a:r>
            <a:endParaRPr/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0,600</a:t>
            </a:r>
            <a:endParaRPr/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685800" y="1583280"/>
            <a:ext cx="809820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0,500 – 0,200 =</a:t>
            </a: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/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0,300</a:t>
            </a:r>
            <a:endParaRPr/>
          </a:p>
        </p:txBody>
      </p:sp>
    </p:spTree>
  </p:cSld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0,400 - 0,400 =</a:t>
            </a:r>
            <a:endParaRPr/>
          </a:p>
        </p:txBody>
      </p:sp>
    </p:spTree>
  </p:cSld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</a:t>
            </a:r>
            <a:endParaRPr/>
          </a:p>
        </p:txBody>
      </p:sp>
    </p:spTree>
  </p:cSld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0,700 - 0,100 =</a:t>
            </a:r>
            <a:endParaRPr/>
          </a:p>
        </p:txBody>
      </p:sp>
    </p:spTree>
  </p:cSld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0,600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0,400 - 0,100 =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685800" y="1583280"/>
            <a:ext cx="809820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0,800 – 0,600 =</a:t>
            </a:r>
            <a:endParaRPr/>
          </a:p>
        </p:txBody>
      </p:sp>
    </p:spTree>
  </p:cSld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0,500</a:t>
            </a:r>
            <a:endParaRPr/>
          </a:p>
        </p:txBody>
      </p:sp>
    </p:spTree>
  </p:cSld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0,700 - 0,600 =</a:t>
            </a:r>
            <a:endParaRPr/>
          </a:p>
        </p:txBody>
      </p:sp>
    </p:spTree>
  </p:cSld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0,100</a:t>
            </a:r>
            <a:endParaRPr/>
          </a:p>
        </p:txBody>
      </p:sp>
    </p:spTree>
  </p:cSld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0,900 - 0,500 =</a:t>
            </a:r>
            <a:endParaRPr/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0,400</a:t>
            </a:r>
            <a:endParaRPr/>
          </a:p>
        </p:txBody>
      </p:sp>
    </p:spTree>
  </p:cSld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0,800 - 0,400 =</a:t>
            </a:r>
            <a:endParaRPr/>
          </a:p>
        </p:txBody>
      </p:sp>
    </p:spTree>
  </p:cSld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0,400</a:t>
            </a:r>
            <a:endParaRPr/>
          </a:p>
        </p:txBody>
      </p:sp>
    </p:spTree>
  </p:cSld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0,700 - 0,200 =</a:t>
            </a:r>
            <a:endParaRPr/>
          </a:p>
        </p:txBody>
      </p:sp>
    </p:spTree>
  </p:cSld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0,500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0,300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0,600 - 0,200 =</a:t>
            </a:r>
            <a:endParaRPr/>
          </a:p>
        </p:txBody>
      </p:sp>
    </p:spTree>
  </p:cSld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0,400</a:t>
            </a:r>
            <a:endParaRPr/>
          </a:p>
        </p:txBody>
      </p:sp>
    </p:spTree>
  </p:cSld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0,200 - 0,200 =</a:t>
            </a:r>
            <a:endParaRPr/>
          </a:p>
        </p:txBody>
      </p:sp>
    </p:spTree>
  </p:cSld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</a:t>
            </a:r>
            <a:endParaRPr/>
          </a:p>
        </p:txBody>
      </p:sp>
    </p:spTree>
  </p:cSld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0,600 - 0,200 =</a:t>
            </a:r>
            <a:endParaRPr/>
          </a:p>
        </p:txBody>
      </p:sp>
    </p:spTree>
  </p:cSld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0,400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0,600 - 0,200 =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0,400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8800">
                <a:solidFill>
                  <a:srgbClr val="000000"/>
                </a:solidFill>
                <a:latin typeface="Arial"/>
                <a:ea typeface="Arial"/>
              </a:rPr>
              <a:t>0,800 - 0,300 =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s-ES" sz="9600">
                <a:solidFill>
                  <a:srgbClr val="000000"/>
                </a:solidFill>
                <a:latin typeface="Arial"/>
                <a:ea typeface="Arial"/>
              </a:rPr>
              <a:t>0,500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