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51.xml.rels" ContentType="application/vnd.openxmlformats-package.relationships+xml"/>
  <Override PartName="/ppt/slides/_rels/slide50.xml.rels" ContentType="application/vnd.openxmlformats-package.relationships+xml"/>
  <Override PartName="/ppt/slides/_rels/slide12.xml.rels" ContentType="application/vnd.openxmlformats-package.relationships+xml"/>
  <Override PartName="/ppt/slides/_rels/slide44.xml.rels" ContentType="application/vnd.openxmlformats-package.relationships+xml"/>
  <Override PartName="/ppt/slides/_rels/slide11.xml.rels" ContentType="application/vnd.openxmlformats-package.relationships+xml"/>
  <Override PartName="/ppt/slides/_rels/slide43.xml.rels" ContentType="application/vnd.openxmlformats-package.relationships+xml"/>
  <Override PartName="/ppt/slides/_rels/slide10.xml.rels" ContentType="application/vnd.openxmlformats-package.relationships+xml"/>
  <Override PartName="/ppt/slides/_rels/slide42.xml.rels" ContentType="application/vnd.openxmlformats-package.relationships+xml"/>
  <Override PartName="/ppt/slides/_rels/slide41.xml.rels" ContentType="application/vnd.openxmlformats-package.relationships+xml"/>
  <Override PartName="/ppt/slides/_rels/slide40.xml.rels" ContentType="application/vnd.openxmlformats-package.relationships+xml"/>
  <Override PartName="/ppt/slides/_rels/slide7.xml.rels" ContentType="application/vnd.openxmlformats-package.relationships+xml"/>
  <Override PartName="/ppt/slides/_rels/slide39.xml.rels" ContentType="application/vnd.openxmlformats-package.relationships+xml"/>
  <Override PartName="/ppt/slides/_rels/slide34.xml.rels" ContentType="application/vnd.openxmlformats-package.relationships+xml"/>
  <Override PartName="/ppt/slides/_rels/slide33.xml.rels" ContentType="application/vnd.openxmlformats-package.relationships+xml"/>
  <Override PartName="/ppt/slides/_rels/slide32.xml.rels" ContentType="application/vnd.openxmlformats-package.relationships+xml"/>
  <Override PartName="/ppt/slides/_rels/slide31.xml.rels" ContentType="application/vnd.openxmlformats-package.relationships+xml"/>
  <Override PartName="/ppt/slides/_rels/slide30.xml.rels" ContentType="application/vnd.openxmlformats-package.relationships+xml"/>
  <Override PartName="/ppt/slides/_rels/slide28.xml.rels" ContentType="application/vnd.openxmlformats-package.relationships+xml"/>
  <Override PartName="/ppt/slides/_rels/slide49.xml.rels" ContentType="application/vnd.openxmlformats-package.relationships+xml"/>
  <Override PartName="/ppt/slides/_rels/slide24.xml.rels" ContentType="application/vnd.openxmlformats-package.relationships+xml"/>
  <Override PartName="/ppt/slides/_rels/slide48.xml.rels" ContentType="application/vnd.openxmlformats-package.relationships+xml"/>
  <Override PartName="/ppt/slides/_rels/slide38.xml.rels" ContentType="application/vnd.openxmlformats-package.relationships+xml"/>
  <Override PartName="/ppt/slides/_rels/slide6.xml.rels" ContentType="application/vnd.openxmlformats-package.relationships+xml"/>
  <Override PartName="/ppt/slides/_rels/slide55.xml.rels" ContentType="application/vnd.openxmlformats-package.relationships+xml"/>
  <Override PartName="/ppt/slides/_rels/slide23.xml.rels" ContentType="application/vnd.openxmlformats-package.relationships+xml"/>
  <Override PartName="/ppt/slides/_rels/slide47.xml.rels" ContentType="application/vnd.openxmlformats-package.relationships+xml"/>
  <Override PartName="/ppt/slides/_rels/slide37.xml.rels" ContentType="application/vnd.openxmlformats-package.relationships+xml"/>
  <Override PartName="/ppt/slides/_rels/slide5.xml.rels" ContentType="application/vnd.openxmlformats-package.relationships+xml"/>
  <Override PartName="/ppt/slides/_rels/slide54.xml.rels" ContentType="application/vnd.openxmlformats-package.relationships+xml"/>
  <Override PartName="/ppt/slides/_rels/slide22.xml.rels" ContentType="application/vnd.openxmlformats-package.relationships+xml"/>
  <Override PartName="/ppt/slides/_rels/slide17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29.xml.rels" ContentType="application/vnd.openxmlformats-package.relationships+xml"/>
  <Override PartName="/ppt/slides/_rels/slide14.xml.rels" ContentType="application/vnd.openxmlformats-package.relationships+xml"/>
  <Override PartName="/ppt/slides/_rels/slide45.xml.rels" ContentType="application/vnd.openxmlformats-package.relationships+xml"/>
  <Override PartName="/ppt/slides/_rels/slide13.xml.rels" ContentType="application/vnd.openxmlformats-package.relationships+xml"/>
  <Override PartName="/ppt/slides/_rels/slide9.xml.rels" ContentType="application/vnd.openxmlformats-package.relationships+xml"/>
  <Override PartName="/ppt/slides/_rels/slide26.xml.rels" ContentType="application/vnd.openxmlformats-package.relationships+xml"/>
  <Override PartName="/ppt/slides/_rels/slide4.xml.rels" ContentType="application/vnd.openxmlformats-package.relationships+xml"/>
  <Override PartName="/ppt/slides/_rels/slide36.xml.rels" ContentType="application/vnd.openxmlformats-package.relationships+xml"/>
  <Override PartName="/ppt/slides/_rels/slide8.xml.rels" ContentType="application/vnd.openxmlformats-package.relationships+xml"/>
  <Override PartName="/ppt/slides/_rels/slide25.xml.rels" ContentType="application/vnd.openxmlformats-package.relationships+xml"/>
  <Override PartName="/ppt/slides/_rels/slide35.xml.rels" ContentType="application/vnd.openxmlformats-package.relationships+xml"/>
  <Override PartName="/ppt/slides/_rels/slide46.xml.rels" ContentType="application/vnd.openxmlformats-package.relationships+xml"/>
  <Override PartName="/ppt/slides/_rels/slide53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52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2.xml.rels" ContentType="application/vnd.openxmlformats-package.relationships+xml"/>
  <Override PartName="/ppt/slides/_rels/slide27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49.xml" ContentType="application/vnd.openxmlformats-officedocument.presentationml.slide+xml"/>
  <Override PartName="/ppt/slides/slide48.xml" ContentType="application/vnd.openxmlformats-officedocument.presentationml.slide+xml"/>
  <Override PartName="/ppt/slides/slide47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5.xml" ContentType="application/vnd.openxmlformats-officedocument.presentationml.slide+xml"/>
  <Override PartName="/ppt/slides/slide53.xml" ContentType="application/vnd.openxmlformats-officedocument.presentationml.slide+xml"/>
  <Override PartName="/ppt/slides/slide28.xml" ContentType="application/vnd.openxmlformats-officedocument.presentationml.slide+xml"/>
  <Override PartName="/ppt/slides/slide4.xml" ContentType="application/vnd.openxmlformats-officedocument.presentationml.slide+xml"/>
  <Override PartName="/ppt/slides/slide52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51.xml" ContentType="application/vnd.openxmlformats-officedocument.presentationml.slide+xml"/>
  <Override PartName="/ppt/slides/slide26.xml" ContentType="application/vnd.openxmlformats-officedocument.presentationml.slide+xml"/>
  <Override PartName="/ppt/slides/slide2.xml" ContentType="application/vnd.openxmlformats-officedocument.presentationml.slide+xml"/>
  <Override PartName="/ppt/slides/slide50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44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43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42.xml" ContentType="application/vnd.openxmlformats-officedocument.presentationml.slide+xml"/>
  <Override PartName="/ppt/slides/slide8.xml" ContentType="application/vnd.openxmlformats-officedocument.presentationml.slide+xml"/>
  <Override PartName="/ppt/slides/slide17.xml" ContentType="application/vnd.openxmlformats-officedocument.presentationml.slide+xml"/>
  <Override PartName="/ppt/slides/slide41.xml" ContentType="application/vnd.openxmlformats-officedocument.presentationml.slide+xml"/>
  <Override PartName="/ppt/slides/slide55.xml" ContentType="application/vnd.openxmlformats-officedocument.presentationml.slide+xml"/>
  <Override PartName="/ppt/slides/slide7.xml" ContentType="application/vnd.openxmlformats-officedocument.presentationml.slide+xml"/>
  <Override PartName="/ppt/slides/slide16.xml" ContentType="application/vnd.openxmlformats-officedocument.presentationml.slide+xml"/>
  <Override PartName="/ppt/slides/slide40.xml" ContentType="application/vnd.openxmlformats-officedocument.presentationml.slide+xml"/>
  <Override PartName="/ppt/slides/slide54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</p:sldIdLst>
  <p:sldSz cx="9144000" cy="5145087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slide" Target="slides/slide54.xml"/><Relationship Id="rId57" Type="http://schemas.openxmlformats.org/officeDocument/2006/relationships/slide" Target="slides/slide5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60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60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60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5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702160" y="1203120"/>
            <a:ext cx="3738960" cy="298332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702160" y="1203120"/>
            <a:ext cx="3738960" cy="29833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60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3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60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60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60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85800" y="1583280"/>
            <a:ext cx="7772040" cy="537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60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60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33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60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r>
              <a:rPr lang="es-ES" sz="1400">
                <a:latin typeface="Arial"/>
              </a:rPr>
              <a:t>Pulse para editar el formato del texto de título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sldNum"/>
          </p:nvPr>
        </p:nvSpPr>
        <p:spPr>
          <a:xfrm>
            <a:off x="8556840" y="475020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>
              <a:lnSpc>
                <a:spcPct val="100000"/>
              </a:lnSpc>
            </a:pPr>
            <a:fld id="{A91FA3EC-A871-4FEB-BF0A-5CE5BDAB7AC4}" type="slidenum">
              <a:rPr lang="es-ES" sz="1300">
                <a:solidFill>
                  <a:srgbClr val="000000"/>
                </a:solidFill>
                <a:latin typeface="Arial"/>
                <a:ea typeface="Arial"/>
              </a:rPr>
              <a:t>&lt;número&gt;</a:t>
            </a:fld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33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s-ES" sz="1400">
                <a:latin typeface="Arial"/>
              </a:rPr>
              <a:t>Pulse para editar el formato de esquema del texto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 sz="1400">
                <a:latin typeface="Arial"/>
              </a:rPr>
              <a:t>Segundo nivel del 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 sz="1400">
                <a:latin typeface="Arial"/>
              </a:rPr>
              <a:t>Tercer nivel del 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 sz="1400">
                <a:latin typeface="Arial"/>
              </a:rPr>
              <a:t>Cuarto nivel del 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Séptimo nivel del esquema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685800" y="193896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Fase 7</a:t>
            </a: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b="1" lang="es-ES">
                <a:solidFill>
                  <a:srgbClr val="000000"/>
                </a:solidFill>
                <a:latin typeface="Arial"/>
                <a:ea typeface="Arial"/>
              </a:rPr>
              <a:t>Combinaciones de milésimas incompletas terminadas en 0 menos milésimas completas (menores de 1000 milésimas)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0,734 - 0,400 =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0,334</a:t>
            </a: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0,685 - 0,200 =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0,485</a:t>
            </a: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0,852 - 0,300 =</a:t>
            </a:r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0,552</a:t>
            </a:r>
            <a:endParaRPr/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0,762 - 0,300 =</a:t>
            </a:r>
            <a:endParaRPr/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0,432</a:t>
            </a:r>
            <a:endParaRPr/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0,951 - 0,200 =</a:t>
            </a:r>
            <a:endParaRPr/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0,751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0,530 - 0,100 =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0,537 - 0,200 =</a:t>
            </a:r>
            <a:endParaRPr/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0,337</a:t>
            </a:r>
            <a:endParaRPr/>
          </a:p>
        </p:txBody>
      </p: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0,372 - 0,100 =</a:t>
            </a:r>
            <a:endParaRPr/>
          </a:p>
        </p:txBody>
      </p: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0,272</a:t>
            </a:r>
            <a:endParaRPr/>
          </a:p>
        </p:txBody>
      </p:sp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0,791 - 0,500 =</a:t>
            </a:r>
            <a:endParaRPr/>
          </a:p>
        </p:txBody>
      </p:sp>
    </p:spTree>
  </p:cSld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0,291</a:t>
            </a:r>
            <a:endParaRPr/>
          </a:p>
        </p:txBody>
      </p:sp>
    </p:spTree>
  </p:cSld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0,628 - 0,400 =</a:t>
            </a:r>
            <a:endParaRPr/>
          </a:p>
        </p:txBody>
      </p:sp>
    </p:spTree>
  </p:cSld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0,228</a:t>
            </a:r>
            <a:endParaRPr/>
          </a:p>
        </p:txBody>
      </p:sp>
    </p:spTree>
  </p:cSld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0,429 - 0,300 =</a:t>
            </a:r>
            <a:endParaRPr/>
          </a:p>
        </p:txBody>
      </p:sp>
    </p:spTree>
  </p:cSld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0,129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0,430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0,386 - 0,200 =</a:t>
            </a:r>
            <a:endParaRPr/>
          </a:p>
        </p:txBody>
      </p:sp>
    </p:spTree>
  </p:cSld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0,186</a:t>
            </a:r>
            <a:endParaRPr/>
          </a:p>
        </p:txBody>
      </p:sp>
    </p:spTree>
  </p:cSld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0,871- 0,300 =</a:t>
            </a:r>
            <a:endParaRPr/>
          </a:p>
        </p:txBody>
      </p:sp>
    </p:spTree>
  </p:cSld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0,571</a:t>
            </a:r>
            <a:endParaRPr/>
          </a:p>
        </p:txBody>
      </p:sp>
    </p:spTree>
  </p:cSld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0,515 - 0,200 =</a:t>
            </a:r>
            <a:endParaRPr/>
          </a:p>
        </p:txBody>
      </p:sp>
    </p:spTree>
  </p:cSld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0,315</a:t>
            </a:r>
            <a:endParaRPr/>
          </a:p>
        </p:txBody>
      </p:sp>
    </p:spTree>
  </p:cSld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0,929 - 0,200 =</a:t>
            </a:r>
            <a:endParaRPr/>
          </a:p>
        </p:txBody>
      </p:sp>
    </p:spTree>
  </p:cSld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0,729</a:t>
            </a:r>
            <a:endParaRPr/>
          </a:p>
        </p:txBody>
      </p:sp>
    </p:spTree>
  </p:cSld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0,475 - 0,200 =</a:t>
            </a:r>
            <a:endParaRPr/>
          </a:p>
        </p:txBody>
      </p:sp>
    </p:spTree>
  </p:cSld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0,275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0,270 - 0,100 =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0,836 - 0,200 =</a:t>
            </a:r>
            <a:endParaRPr/>
          </a:p>
        </p:txBody>
      </p:sp>
    </p:spTree>
  </p:cSld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0,636</a:t>
            </a:r>
            <a:endParaRPr/>
          </a:p>
        </p:txBody>
      </p:sp>
    </p:spTree>
  </p:cSld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0,763 - 0,300 =</a:t>
            </a:r>
            <a:endParaRPr/>
          </a:p>
        </p:txBody>
      </p:sp>
    </p:spTree>
  </p:cSld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0,463</a:t>
            </a:r>
            <a:endParaRPr/>
          </a:p>
        </p:txBody>
      </p:sp>
    </p:spTree>
  </p:cSld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0,999 - 0,500 =</a:t>
            </a:r>
            <a:endParaRPr/>
          </a:p>
        </p:txBody>
      </p:sp>
    </p:spTree>
  </p:cSld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0,499</a:t>
            </a:r>
            <a:endParaRPr/>
          </a:p>
        </p:txBody>
      </p:sp>
    </p:spTree>
  </p:cSld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0,884 - 0,400 =</a:t>
            </a:r>
            <a:endParaRPr/>
          </a:p>
        </p:txBody>
      </p:sp>
    </p:spTree>
  </p:cSld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0,484</a:t>
            </a:r>
            <a:endParaRPr/>
          </a:p>
        </p:txBody>
      </p:sp>
    </p:spTree>
  </p:cSld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0,624 - 0,200 =</a:t>
            </a:r>
            <a:endParaRPr/>
          </a:p>
        </p:txBody>
      </p:sp>
    </p:spTree>
  </p:cSld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0,424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0,170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0,739 - 0,200 =</a:t>
            </a:r>
            <a:endParaRPr/>
          </a:p>
        </p:txBody>
      </p:sp>
    </p:spTree>
  </p:cSld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0,539</a:t>
            </a:r>
            <a:endParaRPr/>
          </a:p>
        </p:txBody>
      </p:sp>
    </p:spTree>
  </p:cSld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0,738 - 0,400 =</a:t>
            </a:r>
            <a:endParaRPr/>
          </a:p>
        </p:txBody>
      </p:sp>
    </p:spTree>
  </p:cSld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0,338</a:t>
            </a:r>
            <a:endParaRPr/>
          </a:p>
        </p:txBody>
      </p:sp>
    </p:spTree>
  </p:cSld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0,831 - 0,600 =</a:t>
            </a:r>
            <a:endParaRPr/>
          </a:p>
        </p:txBody>
      </p:sp>
    </p:spTree>
  </p:cSld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0,231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0,442 - 0,200 =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0,242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0,356 - 0,200 =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0,156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